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306" r:id="rId6"/>
    <p:sldId id="308" r:id="rId7"/>
    <p:sldId id="310" r:id="rId8"/>
    <p:sldId id="307" r:id="rId9"/>
    <p:sldId id="309" r:id="rId10"/>
    <p:sldId id="31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26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0A6920-D9BC-42B9-A5A0-E1B951498A11}" v="2" dt="2025-07-25T16:31:25.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93"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7A0A6920-D9BC-42B9-A5A0-E1B951498A11}"/>
    <pc:docChg chg="custSel addSld delSld modSld">
      <pc:chgData name="Zack Timmons" userId="22e8fd73-0c58-49dc-95c7-ab86bb7007e9" providerId="ADAL" clId="{7A0A6920-D9BC-42B9-A5A0-E1B951498A11}" dt="2025-07-25T16:37:18.282" v="965" actId="20577"/>
      <pc:docMkLst>
        <pc:docMk/>
      </pc:docMkLst>
      <pc:sldChg chg="modSp mod">
        <pc:chgData name="Zack Timmons" userId="22e8fd73-0c58-49dc-95c7-ab86bb7007e9" providerId="ADAL" clId="{7A0A6920-D9BC-42B9-A5A0-E1B951498A11}" dt="2025-07-25T16:30:33.731" v="11" actId="20577"/>
        <pc:sldMkLst>
          <pc:docMk/>
          <pc:sldMk cId="3056965651" sldId="256"/>
        </pc:sldMkLst>
        <pc:spChg chg="mod">
          <ac:chgData name="Zack Timmons" userId="22e8fd73-0c58-49dc-95c7-ab86bb7007e9" providerId="ADAL" clId="{7A0A6920-D9BC-42B9-A5A0-E1B951498A11}" dt="2025-07-25T16:30:33.731" v="11" actId="20577"/>
          <ac:spMkLst>
            <pc:docMk/>
            <pc:sldMk cId="3056965651" sldId="256"/>
            <ac:spMk id="3" creationId="{00000000-0000-0000-0000-000000000000}"/>
          </ac:spMkLst>
        </pc:spChg>
      </pc:sldChg>
      <pc:sldChg chg="del">
        <pc:chgData name="Zack Timmons" userId="22e8fd73-0c58-49dc-95c7-ab86bb7007e9" providerId="ADAL" clId="{7A0A6920-D9BC-42B9-A5A0-E1B951498A11}" dt="2025-07-25T16:31:03.188" v="13" actId="47"/>
        <pc:sldMkLst>
          <pc:docMk/>
          <pc:sldMk cId="4200631038" sldId="277"/>
        </pc:sldMkLst>
      </pc:sldChg>
      <pc:sldChg chg="del">
        <pc:chgData name="Zack Timmons" userId="22e8fd73-0c58-49dc-95c7-ab86bb7007e9" providerId="ADAL" clId="{7A0A6920-D9BC-42B9-A5A0-E1B951498A11}" dt="2025-07-25T16:31:03.188" v="13" actId="47"/>
        <pc:sldMkLst>
          <pc:docMk/>
          <pc:sldMk cId="4253189791" sldId="289"/>
        </pc:sldMkLst>
      </pc:sldChg>
      <pc:sldChg chg="del">
        <pc:chgData name="Zack Timmons" userId="22e8fd73-0c58-49dc-95c7-ab86bb7007e9" providerId="ADAL" clId="{7A0A6920-D9BC-42B9-A5A0-E1B951498A11}" dt="2025-07-25T16:31:03.188" v="13" actId="47"/>
        <pc:sldMkLst>
          <pc:docMk/>
          <pc:sldMk cId="3771838693" sldId="292"/>
        </pc:sldMkLst>
      </pc:sldChg>
      <pc:sldChg chg="del">
        <pc:chgData name="Zack Timmons" userId="22e8fd73-0c58-49dc-95c7-ab86bb7007e9" providerId="ADAL" clId="{7A0A6920-D9BC-42B9-A5A0-E1B951498A11}" dt="2025-07-25T16:31:03.188" v="13" actId="47"/>
        <pc:sldMkLst>
          <pc:docMk/>
          <pc:sldMk cId="1668747891" sldId="296"/>
        </pc:sldMkLst>
      </pc:sldChg>
      <pc:sldChg chg="del">
        <pc:chgData name="Zack Timmons" userId="22e8fd73-0c58-49dc-95c7-ab86bb7007e9" providerId="ADAL" clId="{7A0A6920-D9BC-42B9-A5A0-E1B951498A11}" dt="2025-07-25T16:31:03.188" v="13" actId="47"/>
        <pc:sldMkLst>
          <pc:docMk/>
          <pc:sldMk cId="2572343772" sldId="297"/>
        </pc:sldMkLst>
      </pc:sldChg>
      <pc:sldChg chg="del">
        <pc:chgData name="Zack Timmons" userId="22e8fd73-0c58-49dc-95c7-ab86bb7007e9" providerId="ADAL" clId="{7A0A6920-D9BC-42B9-A5A0-E1B951498A11}" dt="2025-07-25T16:31:03.188" v="13" actId="47"/>
        <pc:sldMkLst>
          <pc:docMk/>
          <pc:sldMk cId="2924142794" sldId="298"/>
        </pc:sldMkLst>
      </pc:sldChg>
      <pc:sldChg chg="del">
        <pc:chgData name="Zack Timmons" userId="22e8fd73-0c58-49dc-95c7-ab86bb7007e9" providerId="ADAL" clId="{7A0A6920-D9BC-42B9-A5A0-E1B951498A11}" dt="2025-07-25T16:31:03.188" v="13" actId="47"/>
        <pc:sldMkLst>
          <pc:docMk/>
          <pc:sldMk cId="159968993" sldId="299"/>
        </pc:sldMkLst>
      </pc:sldChg>
      <pc:sldChg chg="del">
        <pc:chgData name="Zack Timmons" userId="22e8fd73-0c58-49dc-95c7-ab86bb7007e9" providerId="ADAL" clId="{7A0A6920-D9BC-42B9-A5A0-E1B951498A11}" dt="2025-07-25T16:31:03.188" v="13" actId="47"/>
        <pc:sldMkLst>
          <pc:docMk/>
          <pc:sldMk cId="1585351214" sldId="301"/>
        </pc:sldMkLst>
      </pc:sldChg>
      <pc:sldChg chg="del">
        <pc:chgData name="Zack Timmons" userId="22e8fd73-0c58-49dc-95c7-ab86bb7007e9" providerId="ADAL" clId="{7A0A6920-D9BC-42B9-A5A0-E1B951498A11}" dt="2025-07-25T16:31:03.188" v="13" actId="47"/>
        <pc:sldMkLst>
          <pc:docMk/>
          <pc:sldMk cId="3698687885" sldId="302"/>
        </pc:sldMkLst>
      </pc:sldChg>
      <pc:sldChg chg="del">
        <pc:chgData name="Zack Timmons" userId="22e8fd73-0c58-49dc-95c7-ab86bb7007e9" providerId="ADAL" clId="{7A0A6920-D9BC-42B9-A5A0-E1B951498A11}" dt="2025-07-25T16:31:03.188" v="13" actId="47"/>
        <pc:sldMkLst>
          <pc:docMk/>
          <pc:sldMk cId="578132303" sldId="303"/>
        </pc:sldMkLst>
      </pc:sldChg>
      <pc:sldChg chg="del">
        <pc:chgData name="Zack Timmons" userId="22e8fd73-0c58-49dc-95c7-ab86bb7007e9" providerId="ADAL" clId="{7A0A6920-D9BC-42B9-A5A0-E1B951498A11}" dt="2025-07-25T16:31:03.188" v="13" actId="47"/>
        <pc:sldMkLst>
          <pc:docMk/>
          <pc:sldMk cId="846660170" sldId="304"/>
        </pc:sldMkLst>
      </pc:sldChg>
      <pc:sldChg chg="del">
        <pc:chgData name="Zack Timmons" userId="22e8fd73-0c58-49dc-95c7-ab86bb7007e9" providerId="ADAL" clId="{7A0A6920-D9BC-42B9-A5A0-E1B951498A11}" dt="2025-07-25T16:31:03.188" v="13" actId="47"/>
        <pc:sldMkLst>
          <pc:docMk/>
          <pc:sldMk cId="2796113958" sldId="305"/>
        </pc:sldMkLst>
      </pc:sldChg>
      <pc:sldChg chg="modSp add mod">
        <pc:chgData name="Zack Timmons" userId="22e8fd73-0c58-49dc-95c7-ab86bb7007e9" providerId="ADAL" clId="{7A0A6920-D9BC-42B9-A5A0-E1B951498A11}" dt="2025-07-25T16:34:40.401" v="399" actId="113"/>
        <pc:sldMkLst>
          <pc:docMk/>
          <pc:sldMk cId="1352583541" sldId="306"/>
        </pc:sldMkLst>
        <pc:spChg chg="mod">
          <ac:chgData name="Zack Timmons" userId="22e8fd73-0c58-49dc-95c7-ab86bb7007e9" providerId="ADAL" clId="{7A0A6920-D9BC-42B9-A5A0-E1B951498A11}" dt="2025-07-25T16:34:40.401" v="399" actId="113"/>
          <ac:spMkLst>
            <pc:docMk/>
            <pc:sldMk cId="1352583541" sldId="306"/>
            <ac:spMk id="9" creationId="{0BE70625-2D9A-4F40-B7AF-A4BD2247E048}"/>
          </ac:spMkLst>
        </pc:spChg>
      </pc:sldChg>
      <pc:sldChg chg="modSp add mod">
        <pc:chgData name="Zack Timmons" userId="22e8fd73-0c58-49dc-95c7-ab86bb7007e9" providerId="ADAL" clId="{7A0A6920-D9BC-42B9-A5A0-E1B951498A11}" dt="2025-07-25T16:34:24.151" v="394" actId="255"/>
        <pc:sldMkLst>
          <pc:docMk/>
          <pc:sldMk cId="3268185733" sldId="307"/>
        </pc:sldMkLst>
        <pc:spChg chg="mod">
          <ac:chgData name="Zack Timmons" userId="22e8fd73-0c58-49dc-95c7-ab86bb7007e9" providerId="ADAL" clId="{7A0A6920-D9BC-42B9-A5A0-E1B951498A11}" dt="2025-07-25T16:34:24.151" v="394" actId="255"/>
          <ac:spMkLst>
            <pc:docMk/>
            <pc:sldMk cId="3268185733" sldId="307"/>
            <ac:spMk id="9" creationId="{0BE70625-2D9A-4F40-B7AF-A4BD2247E048}"/>
          </ac:spMkLst>
        </pc:spChg>
      </pc:sldChg>
      <pc:sldChg chg="modSp add mod">
        <pc:chgData name="Zack Timmons" userId="22e8fd73-0c58-49dc-95c7-ab86bb7007e9" providerId="ADAL" clId="{7A0A6920-D9BC-42B9-A5A0-E1B951498A11}" dt="2025-07-25T16:34:28.198" v="395" actId="255"/>
        <pc:sldMkLst>
          <pc:docMk/>
          <pc:sldMk cId="3799675058" sldId="308"/>
        </pc:sldMkLst>
        <pc:spChg chg="mod">
          <ac:chgData name="Zack Timmons" userId="22e8fd73-0c58-49dc-95c7-ab86bb7007e9" providerId="ADAL" clId="{7A0A6920-D9BC-42B9-A5A0-E1B951498A11}" dt="2025-07-25T16:34:28.198" v="395" actId="255"/>
          <ac:spMkLst>
            <pc:docMk/>
            <pc:sldMk cId="3799675058" sldId="308"/>
            <ac:spMk id="9" creationId="{E43334E6-EC23-7ED0-5E36-8E2EAFBE3010}"/>
          </ac:spMkLst>
        </pc:spChg>
      </pc:sldChg>
      <pc:sldChg chg="modSp add mod">
        <pc:chgData name="Zack Timmons" userId="22e8fd73-0c58-49dc-95c7-ab86bb7007e9" providerId="ADAL" clId="{7A0A6920-D9BC-42B9-A5A0-E1B951498A11}" dt="2025-07-25T16:34:20.182" v="393" actId="404"/>
        <pc:sldMkLst>
          <pc:docMk/>
          <pc:sldMk cId="1707785829" sldId="309"/>
        </pc:sldMkLst>
        <pc:spChg chg="mod">
          <ac:chgData name="Zack Timmons" userId="22e8fd73-0c58-49dc-95c7-ab86bb7007e9" providerId="ADAL" clId="{7A0A6920-D9BC-42B9-A5A0-E1B951498A11}" dt="2025-07-25T16:34:20.182" v="393" actId="404"/>
          <ac:spMkLst>
            <pc:docMk/>
            <pc:sldMk cId="1707785829" sldId="309"/>
            <ac:spMk id="9" creationId="{6C6B24AE-3D5C-EE69-9B9D-7DCAD8C79089}"/>
          </ac:spMkLst>
        </pc:spChg>
      </pc:sldChg>
      <pc:sldChg chg="modSp add mod">
        <pc:chgData name="Zack Timmons" userId="22e8fd73-0c58-49dc-95c7-ab86bb7007e9" providerId="ADAL" clId="{7A0A6920-D9BC-42B9-A5A0-E1B951498A11}" dt="2025-07-25T16:36:03.621" v="658" actId="20577"/>
        <pc:sldMkLst>
          <pc:docMk/>
          <pc:sldMk cId="3572642185" sldId="310"/>
        </pc:sldMkLst>
        <pc:spChg chg="mod">
          <ac:chgData name="Zack Timmons" userId="22e8fd73-0c58-49dc-95c7-ab86bb7007e9" providerId="ADAL" clId="{7A0A6920-D9BC-42B9-A5A0-E1B951498A11}" dt="2025-07-25T16:36:03.621" v="658" actId="20577"/>
          <ac:spMkLst>
            <pc:docMk/>
            <pc:sldMk cId="3572642185" sldId="310"/>
            <ac:spMk id="9" creationId="{B59F0EAF-7716-E8D5-E4F2-A489132223AB}"/>
          </ac:spMkLst>
        </pc:spChg>
      </pc:sldChg>
      <pc:sldChg chg="modSp add mod">
        <pc:chgData name="Zack Timmons" userId="22e8fd73-0c58-49dc-95c7-ab86bb7007e9" providerId="ADAL" clId="{7A0A6920-D9BC-42B9-A5A0-E1B951498A11}" dt="2025-07-25T16:37:18.282" v="965" actId="20577"/>
        <pc:sldMkLst>
          <pc:docMk/>
          <pc:sldMk cId="3773359731" sldId="311"/>
        </pc:sldMkLst>
        <pc:spChg chg="mod">
          <ac:chgData name="Zack Timmons" userId="22e8fd73-0c58-49dc-95c7-ab86bb7007e9" providerId="ADAL" clId="{7A0A6920-D9BC-42B9-A5A0-E1B951498A11}" dt="2025-07-25T16:37:18.282" v="965" actId="20577"/>
          <ac:spMkLst>
            <pc:docMk/>
            <pc:sldMk cId="3773359731" sldId="311"/>
            <ac:spMk id="9" creationId="{A11DDFA3-B1FA-8A94-AB35-E11EEFB646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Volunteering</a:t>
            </a:r>
          </a:p>
        </p:txBody>
      </p:sp>
      <p:pic>
        <p:nvPicPr>
          <p:cNvPr id="4" name="Picture 3">
            <a:extLst>
              <a:ext uri="{FF2B5EF4-FFF2-40B4-BE49-F238E27FC236}">
                <a16:creationId xmlns:a16="http://schemas.microsoft.com/office/drawing/2014/main" id="{98384AC3-CEC3-F496-B09C-C1D151B7A515}"/>
              </a:ext>
            </a:extLst>
          </p:cNvPr>
          <p:cNvPicPr>
            <a:picLocks noChangeAspect="1"/>
          </p:cNvPicPr>
          <p:nvPr/>
        </p:nvPicPr>
        <p:blipFill>
          <a:blip r:embed="rId2"/>
          <a:srcRect/>
          <a:stretch/>
        </p:blipFill>
        <p:spPr>
          <a:xfrm>
            <a:off x="4116319" y="248575"/>
            <a:ext cx="3959360" cy="4232330"/>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dirty="0">
                <a:solidFill>
                  <a:srgbClr val="152659"/>
                </a:solidFill>
                <a:latin typeface="Acumin Pro SemiCondensed" panose="020B0806020202020204" pitchFamily="34" charset="0"/>
              </a:rPr>
              <a:t>Our organization was built on the idea of “People Helping People.” Charity is the heart of what we do and what we stand for. Without it, we are simply a social room. We must keep charity at the forefront of our minds and hearts. </a:t>
            </a:r>
            <a:endParaRPr lang="en-US" altLang="en-US" sz="2800" dirty="0">
              <a:solidFill>
                <a:srgbClr val="152659"/>
              </a:solidFill>
              <a:latin typeface="Acumin Pro SemiCondensed" panose="020B0806020202020204" pitchFamily="34" charset="0"/>
            </a:endParaRPr>
          </a:p>
        </p:txBody>
      </p:sp>
    </p:spTree>
    <p:extLst>
      <p:ext uri="{BB962C8B-B14F-4D97-AF65-F5344CB8AC3E}">
        <p14:creationId xmlns:p14="http://schemas.microsoft.com/office/powerpoint/2010/main" val="1352583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37B5A-0319-2573-C67F-BBCDE0AB8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43E0B-3880-7FE2-D86C-4D7FA3C3F196}"/>
              </a:ext>
            </a:extLst>
          </p:cNvPr>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E43334E6-EC23-7ED0-5E36-8E2EAFBE3010}"/>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Eagles pitch in when others are in need. If an event chairman needs volunteers to help cook or serve dinner, sell tickets, set up, clean, etc., you should feel a responsibility to help out. </a:t>
            </a:r>
          </a:p>
          <a:p>
            <a:r>
              <a:rPr lang="en-US" altLang="en-US" sz="2800" b="1" dirty="0">
                <a:solidFill>
                  <a:schemeClr val="accent2"/>
                </a:solidFill>
                <a:latin typeface="Acumin Pro SemiCondensed Black" panose="020B0906020202020204" pitchFamily="34" charset="0"/>
              </a:rPr>
              <a:t>Whether or not you pitch in can make the difference between a successful event and a disappointing event.</a:t>
            </a:r>
          </a:p>
        </p:txBody>
      </p:sp>
    </p:spTree>
    <p:extLst>
      <p:ext uri="{BB962C8B-B14F-4D97-AF65-F5344CB8AC3E}">
        <p14:creationId xmlns:p14="http://schemas.microsoft.com/office/powerpoint/2010/main" val="379967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9B9E2-935D-A800-AF93-2A3BEDD0C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DCB28-2397-016E-97E8-C44B03BC0086}"/>
              </a:ext>
            </a:extLst>
          </p:cNvPr>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B59F0EAF-7716-E8D5-E4F2-A489132223AB}"/>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If you are an Officer, Past President or hold some sort of leadership role in your Aerie/Auxiliary, your job is to lead by example. </a:t>
            </a:r>
          </a:p>
          <a:p>
            <a:r>
              <a:rPr lang="en-US" altLang="en-US" sz="2800" b="1" dirty="0">
                <a:solidFill>
                  <a:schemeClr val="accent2"/>
                </a:solidFill>
                <a:latin typeface="Acumin Pro SemiCondensed Black" panose="020B0906020202020204" pitchFamily="34" charset="0"/>
              </a:rPr>
              <a:t>The Membership follows your lead. If you act like you’re too good or too important to volunteer, so will your members.</a:t>
            </a:r>
          </a:p>
        </p:txBody>
      </p:sp>
    </p:spTree>
    <p:extLst>
      <p:ext uri="{BB962C8B-B14F-4D97-AF65-F5344CB8AC3E}">
        <p14:creationId xmlns:p14="http://schemas.microsoft.com/office/powerpoint/2010/main" val="357264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5">
                    <a:lumMod val="75000"/>
                  </a:schemeClr>
                </a:solidFill>
                <a:latin typeface="Acumin Pro SemiCondensed Black" panose="020B0906020202020204" pitchFamily="34" charset="0"/>
              </a:rPr>
              <a:t>When You Pitch In </a:t>
            </a:r>
            <a:r>
              <a:rPr lang="en-US" altLang="en-US" sz="2800" b="1" dirty="0">
                <a:solidFill>
                  <a:schemeClr val="accent2"/>
                </a:solidFill>
                <a:latin typeface="Acumin Pro SemiCondensed Black" panose="020B0906020202020204" pitchFamily="34" charset="0"/>
              </a:rPr>
              <a:t>– Others feel obligated to help out as well. It sets a level of expectation that members want to meet. </a:t>
            </a:r>
          </a:p>
          <a:p>
            <a:r>
              <a:rPr lang="en-US" altLang="en-US" sz="2800" b="1" dirty="0">
                <a:solidFill>
                  <a:schemeClr val="accent5">
                    <a:lumMod val="75000"/>
                  </a:schemeClr>
                </a:solidFill>
                <a:latin typeface="Acumin Pro SemiCondensed Black" panose="020B0906020202020204" pitchFamily="34" charset="0"/>
              </a:rPr>
              <a:t>When You Don’t Pitch In </a:t>
            </a:r>
            <a:r>
              <a:rPr lang="en-US" altLang="en-US" sz="2800" b="1" dirty="0">
                <a:solidFill>
                  <a:schemeClr val="accent2"/>
                </a:solidFill>
                <a:latin typeface="Acumin Pro SemiCondensed Black" panose="020B0906020202020204" pitchFamily="34" charset="0"/>
              </a:rPr>
              <a:t>– Others feel like they don’t have to help. It creates a bad feeling in people if they see you slacking off but they’re expected to help.</a:t>
            </a:r>
          </a:p>
        </p:txBody>
      </p:sp>
    </p:spTree>
    <p:extLst>
      <p:ext uri="{BB962C8B-B14F-4D97-AF65-F5344CB8AC3E}">
        <p14:creationId xmlns:p14="http://schemas.microsoft.com/office/powerpoint/2010/main" val="3268185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E773E-E1A7-EB00-388D-D6F6579B1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225D2-7E49-003C-2499-E65EE0F98BC1}"/>
              </a:ext>
            </a:extLst>
          </p:cNvPr>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6C6B24AE-3D5C-EE69-9B9D-7DCAD8C79089}"/>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We are a service organization. Our Aeries and Auxiliaries do not have the funds to have full-time staff to carry out events, cook, serve, clean up, etc. We cannot do what we are called to do without the help of volunteers who give their time and money to make our fundraising efforts a reality. </a:t>
            </a:r>
          </a:p>
        </p:txBody>
      </p:sp>
    </p:spTree>
    <p:extLst>
      <p:ext uri="{BB962C8B-B14F-4D97-AF65-F5344CB8AC3E}">
        <p14:creationId xmlns:p14="http://schemas.microsoft.com/office/powerpoint/2010/main" val="1707785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4FE7C-D278-B571-D7BD-7DCBF7048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BE21C-BDF7-E850-A107-D5C331C85E8B}"/>
              </a:ext>
            </a:extLst>
          </p:cNvPr>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A11DDFA3-B1FA-8A94-AB35-E11EEFB646E3}"/>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When you’re interviewing potential members, ask about volunteer work they may have done and try to get a sense of whether or not they will be willing to pitch in. Quality members won’t shy away from the idea of helping out when needed. </a:t>
            </a:r>
          </a:p>
        </p:txBody>
      </p:sp>
    </p:spTree>
    <p:extLst>
      <p:ext uri="{BB962C8B-B14F-4D97-AF65-F5344CB8AC3E}">
        <p14:creationId xmlns:p14="http://schemas.microsoft.com/office/powerpoint/2010/main" val="3773359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AF4911-6898-4D4B-B0E5-FA0B65E4D11C}">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2.xml><?xml version="1.0" encoding="utf-8"?>
<ds:datastoreItem xmlns:ds="http://schemas.openxmlformats.org/officeDocument/2006/customXml" ds:itemID="{273AE2F5-F34E-4331-A63E-8514CA2EC2D4}">
  <ds:schemaRefs>
    <ds:schemaRef ds:uri="http://schemas.microsoft.com/sharepoint/v3/contenttype/forms"/>
  </ds:schemaRefs>
</ds:datastoreItem>
</file>

<file path=customXml/itemProps3.xml><?xml version="1.0" encoding="utf-8"?>
<ds:datastoreItem xmlns:ds="http://schemas.openxmlformats.org/officeDocument/2006/customXml" ds:itemID="{9E78E69B-85AF-4286-BD28-ED2C77834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1469</TotalTime>
  <Words>337</Words>
  <Application>Microsoft Office PowerPoint</Application>
  <PresentationFormat>Widescreen</PresentationFormat>
  <Paragraphs>16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Acumin Pro SemiCondensed</vt:lpstr>
      <vt:lpstr>Acumin Pro SemiCondensed Black</vt:lpstr>
      <vt:lpstr>Arial</vt:lpstr>
      <vt:lpstr>Century Gothic</vt:lpstr>
      <vt:lpstr>Wingdings 2</vt:lpstr>
      <vt:lpstr>Theme1</vt:lpstr>
      <vt:lpstr>PowerPoint Presentation</vt:lpstr>
      <vt:lpstr>Volunteering</vt:lpstr>
      <vt:lpstr>Volunteering</vt:lpstr>
      <vt:lpstr>Volunteering</vt:lpstr>
      <vt:lpstr>Volunteering</vt:lpstr>
      <vt:lpstr>Volunteering</vt:lpstr>
      <vt:lpstr>Volunteering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56</cp:revision>
  <dcterms:created xsi:type="dcterms:W3CDTF">2019-02-25T14:57:32Z</dcterms:created>
  <dcterms:modified xsi:type="dcterms:W3CDTF">2025-07-25T16:37:21Z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