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306" r:id="rId6"/>
    <p:sldId id="308" r:id="rId7"/>
    <p:sldId id="310" r:id="rId8"/>
    <p:sldId id="307" r:id="rId9"/>
    <p:sldId id="309" r:id="rId10"/>
    <p:sldId id="31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26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D46662-F836-48A9-B118-3AEFFEBC8553}" v="1" dt="2025-07-25T16:48:08.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93" autoAdjust="0"/>
    <p:restoredTop sz="94660"/>
  </p:normalViewPr>
  <p:slideViewPr>
    <p:cSldViewPr snapToGrid="0">
      <p:cViewPr varScale="1">
        <p:scale>
          <a:sx n="108" d="100"/>
          <a:sy n="108" d="100"/>
        </p:scale>
        <p:origin x="562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ck Timmons" userId="22e8fd73-0c58-49dc-95c7-ab86bb7007e9" providerId="ADAL" clId="{1CD46662-F836-48A9-B118-3AEFFEBC8553}"/>
    <pc:docChg chg="undo custSel modSld">
      <pc:chgData name="Zack Timmons" userId="22e8fd73-0c58-49dc-95c7-ab86bb7007e9" providerId="ADAL" clId="{1CD46662-F836-48A9-B118-3AEFFEBC8553}" dt="2025-07-25T17:06:09.657" v="2131" actId="20577"/>
      <pc:docMkLst>
        <pc:docMk/>
      </pc:docMkLst>
      <pc:sldChg chg="addSp modSp mod">
        <pc:chgData name="Zack Timmons" userId="22e8fd73-0c58-49dc-95c7-ab86bb7007e9" providerId="ADAL" clId="{1CD46662-F836-48A9-B118-3AEFFEBC8553}" dt="2025-07-25T16:48:19.695" v="44" actId="1076"/>
        <pc:sldMkLst>
          <pc:docMk/>
          <pc:sldMk cId="3056965651" sldId="256"/>
        </pc:sldMkLst>
        <pc:spChg chg="mod">
          <ac:chgData name="Zack Timmons" userId="22e8fd73-0c58-49dc-95c7-ab86bb7007e9" providerId="ADAL" clId="{1CD46662-F836-48A9-B118-3AEFFEBC8553}" dt="2025-07-25T16:47:52.997" v="36" actId="20577"/>
          <ac:spMkLst>
            <pc:docMk/>
            <pc:sldMk cId="3056965651" sldId="256"/>
            <ac:spMk id="3" creationId="{00000000-0000-0000-0000-000000000000}"/>
          </ac:spMkLst>
        </pc:spChg>
        <pc:picChg chg="mod">
          <ac:chgData name="Zack Timmons" userId="22e8fd73-0c58-49dc-95c7-ab86bb7007e9" providerId="ADAL" clId="{1CD46662-F836-48A9-B118-3AEFFEBC8553}" dt="2025-07-25T16:47:56.196" v="37" actId="1076"/>
          <ac:picMkLst>
            <pc:docMk/>
            <pc:sldMk cId="3056965651" sldId="256"/>
            <ac:picMk id="4" creationId="{98384AC3-CEC3-F496-B09C-C1D151B7A515}"/>
          </ac:picMkLst>
        </pc:picChg>
        <pc:picChg chg="add mod">
          <ac:chgData name="Zack Timmons" userId="22e8fd73-0c58-49dc-95c7-ab86bb7007e9" providerId="ADAL" clId="{1CD46662-F836-48A9-B118-3AEFFEBC8553}" dt="2025-07-25T16:48:19.695" v="44" actId="1076"/>
          <ac:picMkLst>
            <pc:docMk/>
            <pc:sldMk cId="3056965651" sldId="256"/>
            <ac:picMk id="5" creationId="{6F123A6F-184A-B15C-E4F8-CC0D511735AC}"/>
          </ac:picMkLst>
        </pc:picChg>
      </pc:sldChg>
      <pc:sldChg chg="modSp mod">
        <pc:chgData name="Zack Timmons" userId="22e8fd73-0c58-49dc-95c7-ab86bb7007e9" providerId="ADAL" clId="{1CD46662-F836-48A9-B118-3AEFFEBC8553}" dt="2025-07-25T16:50:14.673" v="343" actId="20577"/>
        <pc:sldMkLst>
          <pc:docMk/>
          <pc:sldMk cId="1352583541" sldId="306"/>
        </pc:sldMkLst>
        <pc:spChg chg="mod">
          <ac:chgData name="Zack Timmons" userId="22e8fd73-0c58-49dc-95c7-ab86bb7007e9" providerId="ADAL" clId="{1CD46662-F836-48A9-B118-3AEFFEBC8553}" dt="2025-07-25T16:49:26.734" v="64" actId="20577"/>
          <ac:spMkLst>
            <pc:docMk/>
            <pc:sldMk cId="1352583541" sldId="306"/>
            <ac:spMk id="2" creationId="{00000000-0000-0000-0000-000000000000}"/>
          </ac:spMkLst>
        </pc:spChg>
        <pc:spChg chg="mod">
          <ac:chgData name="Zack Timmons" userId="22e8fd73-0c58-49dc-95c7-ab86bb7007e9" providerId="ADAL" clId="{1CD46662-F836-48A9-B118-3AEFFEBC8553}" dt="2025-07-25T16:50:14.673" v="343" actId="20577"/>
          <ac:spMkLst>
            <pc:docMk/>
            <pc:sldMk cId="1352583541" sldId="306"/>
            <ac:spMk id="9" creationId="{0BE70625-2D9A-4F40-B7AF-A4BD2247E048}"/>
          </ac:spMkLst>
        </pc:spChg>
      </pc:sldChg>
      <pc:sldChg chg="modSp mod">
        <pc:chgData name="Zack Timmons" userId="22e8fd73-0c58-49dc-95c7-ab86bb7007e9" providerId="ADAL" clId="{1CD46662-F836-48A9-B118-3AEFFEBC8553}" dt="2025-07-25T17:03:12.351" v="1309" actId="20577"/>
        <pc:sldMkLst>
          <pc:docMk/>
          <pc:sldMk cId="3268185733" sldId="307"/>
        </pc:sldMkLst>
        <pc:spChg chg="mod">
          <ac:chgData name="Zack Timmons" userId="22e8fd73-0c58-49dc-95c7-ab86bb7007e9" providerId="ADAL" clId="{1CD46662-F836-48A9-B118-3AEFFEBC8553}" dt="2025-07-25T17:02:09.116" v="1045" actId="20577"/>
          <ac:spMkLst>
            <pc:docMk/>
            <pc:sldMk cId="3268185733" sldId="307"/>
            <ac:spMk id="2" creationId="{00000000-0000-0000-0000-000000000000}"/>
          </ac:spMkLst>
        </pc:spChg>
        <pc:spChg chg="mod">
          <ac:chgData name="Zack Timmons" userId="22e8fd73-0c58-49dc-95c7-ab86bb7007e9" providerId="ADAL" clId="{1CD46662-F836-48A9-B118-3AEFFEBC8553}" dt="2025-07-25T17:03:12.351" v="1309" actId="20577"/>
          <ac:spMkLst>
            <pc:docMk/>
            <pc:sldMk cId="3268185733" sldId="307"/>
            <ac:spMk id="9" creationId="{0BE70625-2D9A-4F40-B7AF-A4BD2247E048}"/>
          </ac:spMkLst>
        </pc:spChg>
      </pc:sldChg>
      <pc:sldChg chg="modSp mod">
        <pc:chgData name="Zack Timmons" userId="22e8fd73-0c58-49dc-95c7-ab86bb7007e9" providerId="ADAL" clId="{1CD46662-F836-48A9-B118-3AEFFEBC8553}" dt="2025-07-25T17:00:19.679" v="704" actId="20577"/>
        <pc:sldMkLst>
          <pc:docMk/>
          <pc:sldMk cId="3799675058" sldId="308"/>
        </pc:sldMkLst>
        <pc:spChg chg="mod">
          <ac:chgData name="Zack Timmons" userId="22e8fd73-0c58-49dc-95c7-ab86bb7007e9" providerId="ADAL" clId="{1CD46662-F836-48A9-B118-3AEFFEBC8553}" dt="2025-07-25T16:58:42.461" v="359" actId="20577"/>
          <ac:spMkLst>
            <pc:docMk/>
            <pc:sldMk cId="3799675058" sldId="308"/>
            <ac:spMk id="2" creationId="{C7743E0B-3880-7FE2-D86C-4D7FA3C3F196}"/>
          </ac:spMkLst>
        </pc:spChg>
        <pc:spChg chg="mod">
          <ac:chgData name="Zack Timmons" userId="22e8fd73-0c58-49dc-95c7-ab86bb7007e9" providerId="ADAL" clId="{1CD46662-F836-48A9-B118-3AEFFEBC8553}" dt="2025-07-25T17:00:19.679" v="704" actId="20577"/>
          <ac:spMkLst>
            <pc:docMk/>
            <pc:sldMk cId="3799675058" sldId="308"/>
            <ac:spMk id="9" creationId="{E43334E6-EC23-7ED0-5E36-8E2EAFBE3010}"/>
          </ac:spMkLst>
        </pc:spChg>
      </pc:sldChg>
      <pc:sldChg chg="modSp mod">
        <pc:chgData name="Zack Timmons" userId="22e8fd73-0c58-49dc-95c7-ab86bb7007e9" providerId="ADAL" clId="{1CD46662-F836-48A9-B118-3AEFFEBC8553}" dt="2025-07-25T17:05:01.996" v="1836" actId="20577"/>
        <pc:sldMkLst>
          <pc:docMk/>
          <pc:sldMk cId="1707785829" sldId="309"/>
        </pc:sldMkLst>
        <pc:spChg chg="mod">
          <ac:chgData name="Zack Timmons" userId="22e8fd73-0c58-49dc-95c7-ab86bb7007e9" providerId="ADAL" clId="{1CD46662-F836-48A9-B118-3AEFFEBC8553}" dt="2025-07-25T17:05:01.996" v="1836" actId="20577"/>
          <ac:spMkLst>
            <pc:docMk/>
            <pc:sldMk cId="1707785829" sldId="309"/>
            <ac:spMk id="2" creationId="{86D225D2-7E49-003C-2499-E65EE0F98BC1}"/>
          </ac:spMkLst>
        </pc:spChg>
        <pc:spChg chg="mod">
          <ac:chgData name="Zack Timmons" userId="22e8fd73-0c58-49dc-95c7-ab86bb7007e9" providerId="ADAL" clId="{1CD46662-F836-48A9-B118-3AEFFEBC8553}" dt="2025-07-25T17:04:44.346" v="1833" actId="20577"/>
          <ac:spMkLst>
            <pc:docMk/>
            <pc:sldMk cId="1707785829" sldId="309"/>
            <ac:spMk id="9" creationId="{6C6B24AE-3D5C-EE69-9B9D-7DCAD8C79089}"/>
          </ac:spMkLst>
        </pc:spChg>
      </pc:sldChg>
      <pc:sldChg chg="modSp mod">
        <pc:chgData name="Zack Timmons" userId="22e8fd73-0c58-49dc-95c7-ab86bb7007e9" providerId="ADAL" clId="{1CD46662-F836-48A9-B118-3AEFFEBC8553}" dt="2025-07-25T17:01:19.810" v="1029" actId="20577"/>
        <pc:sldMkLst>
          <pc:docMk/>
          <pc:sldMk cId="3572642185" sldId="310"/>
        </pc:sldMkLst>
        <pc:spChg chg="mod">
          <ac:chgData name="Zack Timmons" userId="22e8fd73-0c58-49dc-95c7-ab86bb7007e9" providerId="ADAL" clId="{1CD46662-F836-48A9-B118-3AEFFEBC8553}" dt="2025-07-25T17:00:25.956" v="720" actId="20577"/>
          <ac:spMkLst>
            <pc:docMk/>
            <pc:sldMk cId="3572642185" sldId="310"/>
            <ac:spMk id="2" creationId="{EB9DCB28-2397-016E-97E8-C44B03BC0086}"/>
          </ac:spMkLst>
        </pc:spChg>
        <pc:spChg chg="mod">
          <ac:chgData name="Zack Timmons" userId="22e8fd73-0c58-49dc-95c7-ab86bb7007e9" providerId="ADAL" clId="{1CD46662-F836-48A9-B118-3AEFFEBC8553}" dt="2025-07-25T17:01:19.810" v="1029" actId="20577"/>
          <ac:spMkLst>
            <pc:docMk/>
            <pc:sldMk cId="3572642185" sldId="310"/>
            <ac:spMk id="9" creationId="{B59F0EAF-7716-E8D5-E4F2-A489132223AB}"/>
          </ac:spMkLst>
        </pc:spChg>
      </pc:sldChg>
      <pc:sldChg chg="modSp mod">
        <pc:chgData name="Zack Timmons" userId="22e8fd73-0c58-49dc-95c7-ab86bb7007e9" providerId="ADAL" clId="{1CD46662-F836-48A9-B118-3AEFFEBC8553}" dt="2025-07-25T17:06:09.657" v="2131" actId="20577"/>
        <pc:sldMkLst>
          <pc:docMk/>
          <pc:sldMk cId="3773359731" sldId="311"/>
        </pc:sldMkLst>
        <pc:spChg chg="mod">
          <ac:chgData name="Zack Timmons" userId="22e8fd73-0c58-49dc-95c7-ab86bb7007e9" providerId="ADAL" clId="{1CD46662-F836-48A9-B118-3AEFFEBC8553}" dt="2025-07-25T17:05:07.841" v="1857" actId="20577"/>
          <ac:spMkLst>
            <pc:docMk/>
            <pc:sldMk cId="3773359731" sldId="311"/>
            <ac:spMk id="2" creationId="{6E1BE21C-BDF7-E850-A107-D5C331C85E8B}"/>
          </ac:spMkLst>
        </pc:spChg>
        <pc:spChg chg="mod">
          <ac:chgData name="Zack Timmons" userId="22e8fd73-0c58-49dc-95c7-ab86bb7007e9" providerId="ADAL" clId="{1CD46662-F836-48A9-B118-3AEFFEBC8553}" dt="2025-07-25T17:06:09.657" v="2131" actId="20577"/>
          <ac:spMkLst>
            <pc:docMk/>
            <pc:sldMk cId="3773359731" sldId="311"/>
            <ac:spMk id="9" creationId="{A11DDFA3-B1FA-8A94-AB35-E11EEFB646E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7/25/2025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7/25/2025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7/25/2025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effectLst/>
        </p:spPr>
        <p:txBody>
          <a:bodyPr>
            <a:noAutofit/>
          </a:bodyPr>
          <a:lstStyle/>
          <a:p>
            <a:r>
              <a:rPr lang="en-US" sz="4400" b="1" dirty="0">
                <a:solidFill>
                  <a:schemeClr val="accent2"/>
                </a:solidFill>
                <a:latin typeface="Acumin Pro SemiCondensed Black" panose="020B0906020202020204" pitchFamily="34" charset="0"/>
              </a:rPr>
              <a:t>Work Together/Togetherness &amp; Equality</a:t>
            </a:r>
          </a:p>
        </p:txBody>
      </p:sp>
      <p:pic>
        <p:nvPicPr>
          <p:cNvPr id="4" name="Picture 3">
            <a:extLst>
              <a:ext uri="{FF2B5EF4-FFF2-40B4-BE49-F238E27FC236}">
                <a16:creationId xmlns:a16="http://schemas.microsoft.com/office/drawing/2014/main" id="{98384AC3-CEC3-F496-B09C-C1D151B7A515}"/>
              </a:ext>
            </a:extLst>
          </p:cNvPr>
          <p:cNvPicPr>
            <a:picLocks noChangeAspect="1"/>
          </p:cNvPicPr>
          <p:nvPr/>
        </p:nvPicPr>
        <p:blipFill>
          <a:blip r:embed="rId2"/>
          <a:srcRect/>
          <a:stretch/>
        </p:blipFill>
        <p:spPr>
          <a:xfrm>
            <a:off x="6096000" y="355107"/>
            <a:ext cx="3959360" cy="4232330"/>
          </a:xfrm>
          <a:prstGeom prst="rect">
            <a:avLst/>
          </a:prstGeom>
        </p:spPr>
      </p:pic>
      <p:pic>
        <p:nvPicPr>
          <p:cNvPr id="5" name="Picture 4" descr="A purple outline of a wrench&#10;&#10;AI-generated content may be incorrect.">
            <a:extLst>
              <a:ext uri="{FF2B5EF4-FFF2-40B4-BE49-F238E27FC236}">
                <a16:creationId xmlns:a16="http://schemas.microsoft.com/office/drawing/2014/main" id="{6F123A6F-184A-B15C-E4F8-CC0D511735AC}"/>
              </a:ext>
            </a:extLst>
          </p:cNvPr>
          <p:cNvPicPr>
            <a:picLocks noChangeAspect="1"/>
          </p:cNvPicPr>
          <p:nvPr/>
        </p:nvPicPr>
        <p:blipFill>
          <a:blip r:embed="rId3"/>
          <a:stretch>
            <a:fillRect/>
          </a:stretch>
        </p:blipFill>
        <p:spPr>
          <a:xfrm>
            <a:off x="1381552" y="454608"/>
            <a:ext cx="3959360" cy="3792275"/>
          </a:xfrm>
          <a:prstGeom prst="rect">
            <a:avLst/>
          </a:prstGeom>
        </p:spPr>
      </p:pic>
    </p:spTree>
    <p:extLst>
      <p:ext uri="{BB962C8B-B14F-4D97-AF65-F5344CB8AC3E}">
        <p14:creationId xmlns:p14="http://schemas.microsoft.com/office/powerpoint/2010/main" val="3056965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Working Together</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sz="2800" dirty="0">
                <a:solidFill>
                  <a:srgbClr val="152659"/>
                </a:solidFill>
                <a:latin typeface="Acumin Pro SemiCondensed" panose="020B0806020202020204" pitchFamily="34" charset="0"/>
              </a:rPr>
              <a:t>Every successful Aerie home shares one central quality – an Aerie and Auxiliary that work together. We are only as good as the togetherness and equality we show our Brothers and Sisters both on the National and Local levels.</a:t>
            </a:r>
            <a:endParaRPr lang="en-US" altLang="en-US" sz="2800" dirty="0">
              <a:solidFill>
                <a:srgbClr val="152659"/>
              </a:solidFill>
              <a:latin typeface="Acumin Pro SemiCondensed" panose="020B0806020202020204" pitchFamily="34" charset="0"/>
            </a:endParaRPr>
          </a:p>
        </p:txBody>
      </p:sp>
    </p:spTree>
    <p:extLst>
      <p:ext uri="{BB962C8B-B14F-4D97-AF65-F5344CB8AC3E}">
        <p14:creationId xmlns:p14="http://schemas.microsoft.com/office/powerpoint/2010/main" val="1352583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37B5A-0319-2573-C67F-BBCDE0AB80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743E0B-3880-7FE2-D86C-4D7FA3C3F196}"/>
              </a:ext>
            </a:extLst>
          </p:cNvPr>
          <p:cNvSpPr>
            <a:spLocks noGrp="1"/>
          </p:cNvSpPr>
          <p:nvPr>
            <p:ph type="title"/>
          </p:nvPr>
        </p:nvSpPr>
        <p:spPr/>
        <p:txBody>
          <a:bodyPr/>
          <a:lstStyle/>
          <a:p>
            <a:r>
              <a:rPr lang="en-US" dirty="0">
                <a:latin typeface="Acumin Pro SemiCondensed Black" panose="020B0506020202020204" pitchFamily="34" charset="77"/>
              </a:rPr>
              <a:t>Working Together</a:t>
            </a:r>
          </a:p>
        </p:txBody>
      </p:sp>
      <p:sp>
        <p:nvSpPr>
          <p:cNvPr id="9" name="Content Placeholder 2">
            <a:extLst>
              <a:ext uri="{FF2B5EF4-FFF2-40B4-BE49-F238E27FC236}">
                <a16:creationId xmlns:a16="http://schemas.microsoft.com/office/drawing/2014/main" id="{E43334E6-EC23-7ED0-5E36-8E2EAFBE3010}"/>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Ask any receiver you may know. When they go into a Troubled Aerie, one of the first things they’ll often notice is conflict between the Aerie and Auxiliary. </a:t>
            </a:r>
          </a:p>
          <a:p>
            <a:r>
              <a:rPr lang="en-US" altLang="en-US" sz="2800" b="1" dirty="0">
                <a:solidFill>
                  <a:schemeClr val="accent2"/>
                </a:solidFill>
                <a:latin typeface="Acumin Pro SemiCondensed Black" panose="020B0906020202020204" pitchFamily="34" charset="0"/>
              </a:rPr>
              <a:t>When the two sides fight, it creates tension in the social room and makes members want to avoid being inside the Aerie home.</a:t>
            </a:r>
          </a:p>
        </p:txBody>
      </p:sp>
    </p:spTree>
    <p:extLst>
      <p:ext uri="{BB962C8B-B14F-4D97-AF65-F5344CB8AC3E}">
        <p14:creationId xmlns:p14="http://schemas.microsoft.com/office/powerpoint/2010/main" val="3799675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9B9E2-935D-A800-AF93-2A3BEDD0C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DCB28-2397-016E-97E8-C44B03BC0086}"/>
              </a:ext>
            </a:extLst>
          </p:cNvPr>
          <p:cNvSpPr>
            <a:spLocks noGrp="1"/>
          </p:cNvSpPr>
          <p:nvPr>
            <p:ph type="title"/>
          </p:nvPr>
        </p:nvSpPr>
        <p:spPr/>
        <p:txBody>
          <a:bodyPr/>
          <a:lstStyle/>
          <a:p>
            <a:r>
              <a:rPr lang="en-US" dirty="0">
                <a:latin typeface="Acumin Pro SemiCondensed Black" panose="020B0506020202020204" pitchFamily="34" charset="77"/>
              </a:rPr>
              <a:t>Working Together</a:t>
            </a:r>
          </a:p>
        </p:txBody>
      </p:sp>
      <p:sp>
        <p:nvSpPr>
          <p:cNvPr id="9" name="Content Placeholder 2">
            <a:extLst>
              <a:ext uri="{FF2B5EF4-FFF2-40B4-BE49-F238E27FC236}">
                <a16:creationId xmlns:a16="http://schemas.microsoft.com/office/drawing/2014/main" id="{B59F0EAF-7716-E8D5-E4F2-A489132223AB}"/>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Keep your lines of communication open.</a:t>
            </a:r>
          </a:p>
          <a:p>
            <a:r>
              <a:rPr lang="en-US" altLang="en-US" sz="2800" b="1" dirty="0">
                <a:solidFill>
                  <a:schemeClr val="accent2"/>
                </a:solidFill>
                <a:latin typeface="Acumin Pro SemiCondensed Black" panose="020B0906020202020204" pitchFamily="34" charset="0"/>
              </a:rPr>
              <a:t>Hold joint meetings regularly to allow both sides to interact and offer input on major decisions and to plan events together. </a:t>
            </a:r>
          </a:p>
          <a:p>
            <a:r>
              <a:rPr lang="en-US" altLang="en-US" sz="2800" b="1" dirty="0">
                <a:solidFill>
                  <a:schemeClr val="accent2"/>
                </a:solidFill>
                <a:latin typeface="Acumin Pro SemiCondensed Black" panose="020B0906020202020204" pitchFamily="34" charset="0"/>
              </a:rPr>
              <a:t>Make sure the Auxiliary is properly informed of changes made in Aerie meetings which will affect their experience in the Aerie home. </a:t>
            </a:r>
          </a:p>
        </p:txBody>
      </p:sp>
    </p:spTree>
    <p:extLst>
      <p:ext uri="{BB962C8B-B14F-4D97-AF65-F5344CB8AC3E}">
        <p14:creationId xmlns:p14="http://schemas.microsoft.com/office/powerpoint/2010/main" val="357264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Promote Equality</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rgbClr val="152659"/>
                </a:solidFill>
                <a:latin typeface="Acumin Pro SemiCondensed Black" panose="020B0906020202020204" pitchFamily="34" charset="0"/>
              </a:rPr>
              <a:t>Make sure your Auxiliary sisters know they are equal partners and that their opinions are valued. When they feel equal, they will help contribute if the building needs repairs or if the Aerie needs extra help for events and fundraisers. </a:t>
            </a:r>
          </a:p>
        </p:txBody>
      </p:sp>
    </p:spTree>
    <p:extLst>
      <p:ext uri="{BB962C8B-B14F-4D97-AF65-F5344CB8AC3E}">
        <p14:creationId xmlns:p14="http://schemas.microsoft.com/office/powerpoint/2010/main" val="3268185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E773E-E1A7-EB00-388D-D6F6579B12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D225D2-7E49-003C-2499-E65EE0F98BC1}"/>
              </a:ext>
            </a:extLst>
          </p:cNvPr>
          <p:cNvSpPr>
            <a:spLocks noGrp="1"/>
          </p:cNvSpPr>
          <p:nvPr>
            <p:ph type="title"/>
          </p:nvPr>
        </p:nvSpPr>
        <p:spPr/>
        <p:txBody>
          <a:bodyPr/>
          <a:lstStyle/>
          <a:p>
            <a:r>
              <a:rPr lang="en-US" dirty="0">
                <a:latin typeface="Acumin Pro SemiCondensed Black" panose="020B0506020202020204" pitchFamily="34" charset="77"/>
              </a:rPr>
              <a:t>Lead By Example</a:t>
            </a:r>
          </a:p>
        </p:txBody>
      </p:sp>
      <p:sp>
        <p:nvSpPr>
          <p:cNvPr id="9" name="Content Placeholder 2">
            <a:extLst>
              <a:ext uri="{FF2B5EF4-FFF2-40B4-BE49-F238E27FC236}">
                <a16:creationId xmlns:a16="http://schemas.microsoft.com/office/drawing/2014/main" id="{6C6B24AE-3D5C-EE69-9B9D-7DCAD8C79089}"/>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If you are Aerie or Auxiliary officers, you should be working together to lead by example. If your membership sees Aerie or Auxiliary officers badmouthing one another, they will follow suit. If your membership sees two sides working together and lifting each other up, your members will do the same. </a:t>
            </a:r>
          </a:p>
          <a:p>
            <a:r>
              <a:rPr lang="en-US" altLang="en-US" sz="2800" b="1" dirty="0">
                <a:solidFill>
                  <a:schemeClr val="accent2"/>
                </a:solidFill>
                <a:latin typeface="Acumin Pro SemiCondensed Black" panose="020B0906020202020204" pitchFamily="34" charset="0"/>
              </a:rPr>
              <a:t>Leaders have an obligation to set the standard for what is and is not tolerated inside your Aerie home. Be a positive example – not a negative one.</a:t>
            </a:r>
          </a:p>
        </p:txBody>
      </p:sp>
    </p:spTree>
    <p:extLst>
      <p:ext uri="{BB962C8B-B14F-4D97-AF65-F5344CB8AC3E}">
        <p14:creationId xmlns:p14="http://schemas.microsoft.com/office/powerpoint/2010/main" val="1707785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4FE7C-D278-B571-D7BD-7DCBF70481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1BE21C-BDF7-E850-A107-D5C331C85E8B}"/>
              </a:ext>
            </a:extLst>
          </p:cNvPr>
          <p:cNvSpPr>
            <a:spLocks noGrp="1"/>
          </p:cNvSpPr>
          <p:nvPr>
            <p:ph type="title"/>
          </p:nvPr>
        </p:nvSpPr>
        <p:spPr/>
        <p:txBody>
          <a:bodyPr/>
          <a:lstStyle/>
          <a:p>
            <a:r>
              <a:rPr lang="en-US" dirty="0">
                <a:latin typeface="Acumin Pro SemiCondensed Black" panose="020B0506020202020204" pitchFamily="34" charset="77"/>
              </a:rPr>
              <a:t>Ways to Build Harmony</a:t>
            </a:r>
          </a:p>
        </p:txBody>
      </p:sp>
      <p:sp>
        <p:nvSpPr>
          <p:cNvPr id="9" name="Content Placeholder 2">
            <a:extLst>
              <a:ext uri="{FF2B5EF4-FFF2-40B4-BE49-F238E27FC236}">
                <a16:creationId xmlns:a16="http://schemas.microsoft.com/office/drawing/2014/main" id="{A11DDFA3-B1FA-8A94-AB35-E11EEFB646E3}"/>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Joint Meetings</a:t>
            </a:r>
          </a:p>
          <a:p>
            <a:r>
              <a:rPr lang="en-US" altLang="en-US" sz="2800" b="1" dirty="0">
                <a:solidFill>
                  <a:schemeClr val="accent2"/>
                </a:solidFill>
                <a:latin typeface="Acumin Pro SemiCondensed Black" panose="020B0906020202020204" pitchFamily="34" charset="0"/>
              </a:rPr>
              <a:t>Having a Joint Charity for your Worthy and Madam President</a:t>
            </a:r>
          </a:p>
          <a:p>
            <a:r>
              <a:rPr lang="en-US" altLang="en-US" sz="2800" b="1" dirty="0">
                <a:solidFill>
                  <a:schemeClr val="accent2"/>
                </a:solidFill>
                <a:latin typeface="Acumin Pro SemiCondensed Black" panose="020B0906020202020204" pitchFamily="34" charset="0"/>
              </a:rPr>
              <a:t>Hold a Joint Installation of Officers annually</a:t>
            </a:r>
          </a:p>
          <a:p>
            <a:r>
              <a:rPr lang="en-US" altLang="en-US" sz="2800" b="1" dirty="0">
                <a:solidFill>
                  <a:schemeClr val="accent2"/>
                </a:solidFill>
                <a:latin typeface="Acumin Pro SemiCondensed Black" panose="020B0906020202020204" pitchFamily="34" charset="0"/>
              </a:rPr>
              <a:t>Encourage female prospects to join </a:t>
            </a:r>
            <a:r>
              <a:rPr lang="en-US" altLang="en-US" sz="2800" b="1">
                <a:solidFill>
                  <a:schemeClr val="accent2"/>
                </a:solidFill>
                <a:latin typeface="Acumin Pro SemiCondensed Black" panose="020B0906020202020204" pitchFamily="34" charset="0"/>
              </a:rPr>
              <a:t>the Auxiliary</a:t>
            </a:r>
            <a:endParaRPr lang="en-US" altLang="en-US" sz="28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37733597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1">
      <a:dk1>
        <a:sysClr val="windowText" lastClr="000000"/>
      </a:dk1>
      <a:lt1>
        <a:sysClr val="window" lastClr="FFFFFF"/>
      </a:lt1>
      <a:dk2>
        <a:srgbClr val="212121"/>
      </a:dk2>
      <a:lt2>
        <a:srgbClr val="636363"/>
      </a:lt2>
      <a:accent1>
        <a:srgbClr val="900E18"/>
      </a:accent1>
      <a:accent2>
        <a:srgbClr val="002060"/>
      </a:accent2>
      <a:accent3>
        <a:srgbClr val="D81624"/>
      </a:accent3>
      <a:accent4>
        <a:srgbClr val="0070C0"/>
      </a:accent4>
      <a:accent5>
        <a:srgbClr val="ED515C"/>
      </a:accent5>
      <a:accent6>
        <a:srgbClr val="00B0F0"/>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Theme1" id="{B2BD5B1C-D734-435F-A120-BAB4874DEBBA}" vid="{CB0190F2-D8A0-4CC5-B16A-729C37AB69D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3AE2F5-F34E-4331-A63E-8514CA2EC2D4}">
  <ds:schemaRefs>
    <ds:schemaRef ds:uri="http://schemas.microsoft.com/sharepoint/v3/contenttype/forms"/>
  </ds:schemaRefs>
</ds:datastoreItem>
</file>

<file path=customXml/itemProps2.xml><?xml version="1.0" encoding="utf-8"?>
<ds:datastoreItem xmlns:ds="http://schemas.openxmlformats.org/officeDocument/2006/customXml" ds:itemID="{FEAF4911-6898-4D4B-B0E5-FA0B65E4D11C}">
  <ds:schemaRefs>
    <ds:schemaRef ds:uri="http://schemas.microsoft.com/office/2006/metadata/properties"/>
    <ds:schemaRef ds:uri="http://schemas.microsoft.com/office/infopath/2007/PartnerControls"/>
    <ds:schemaRef ds:uri="3d23c7fb-c4e9-4e33-b2f9-9b4ec7429899"/>
    <ds:schemaRef ds:uri="765c9c6c-c466-4a2c-9f7a-e60e6f7cbf2e"/>
  </ds:schemaRefs>
</ds:datastoreItem>
</file>

<file path=customXml/itemProps3.xml><?xml version="1.0" encoding="utf-8"?>
<ds:datastoreItem xmlns:ds="http://schemas.openxmlformats.org/officeDocument/2006/customXml" ds:itemID="{9E78E69B-85AF-4286-BD28-ED2C778348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23c7fb-c4e9-4e33-b2f9-9b4ec7429899"/>
    <ds:schemaRef ds:uri="765c9c6c-c466-4a2c-9f7a-e60e6f7cb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1487</TotalTime>
  <Words>325</Words>
  <Application>Microsoft Office PowerPoint</Application>
  <PresentationFormat>Widescreen</PresentationFormat>
  <Paragraphs>20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Acumin Pro SemiCondensed</vt:lpstr>
      <vt:lpstr>Acumin Pro SemiCondensed Black</vt:lpstr>
      <vt:lpstr>Arial</vt:lpstr>
      <vt:lpstr>Century Gothic</vt:lpstr>
      <vt:lpstr>Wingdings 2</vt:lpstr>
      <vt:lpstr>Theme1</vt:lpstr>
      <vt:lpstr>PowerPoint Presentation</vt:lpstr>
      <vt:lpstr>Working Together</vt:lpstr>
      <vt:lpstr>Working Together</vt:lpstr>
      <vt:lpstr>Working Together</vt:lpstr>
      <vt:lpstr>Promote Equality</vt:lpstr>
      <vt:lpstr>Lead By Example</vt:lpstr>
      <vt:lpstr>Ways to Build Harmony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Zack Timmons</dc:creator>
  <cp:lastModifiedBy>Zack Timmons</cp:lastModifiedBy>
  <cp:revision>57</cp:revision>
  <dcterms:created xsi:type="dcterms:W3CDTF">2019-02-25T14:57:32Z</dcterms:created>
  <dcterms:modified xsi:type="dcterms:W3CDTF">2025-07-25T17:06:11Z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y fmtid="{D5CDD505-2E9C-101B-9397-08002B2CF9AE}" pid="3" name="MediaServiceImageTags">
    <vt:lpwstr/>
  </property>
</Properties>
</file>