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9" r:id="rId3"/>
    <p:sldMasterId id="2147483706" r:id="rId4"/>
  </p:sldMasterIdLst>
  <p:notesMasterIdLst>
    <p:notesMasterId r:id="rId50"/>
  </p:notesMasterIdLst>
  <p:sldIdLst>
    <p:sldId id="256" r:id="rId5"/>
    <p:sldId id="484" r:id="rId6"/>
    <p:sldId id="430" r:id="rId7"/>
    <p:sldId id="321" r:id="rId8"/>
    <p:sldId id="423" r:id="rId9"/>
    <p:sldId id="330" r:id="rId10"/>
    <p:sldId id="424" r:id="rId11"/>
    <p:sldId id="263" r:id="rId12"/>
    <p:sldId id="425" r:id="rId13"/>
    <p:sldId id="477" r:id="rId14"/>
    <p:sldId id="410" r:id="rId15"/>
    <p:sldId id="432" r:id="rId16"/>
    <p:sldId id="433" r:id="rId17"/>
    <p:sldId id="478" r:id="rId18"/>
    <p:sldId id="483" r:id="rId19"/>
    <p:sldId id="479" r:id="rId20"/>
    <p:sldId id="480" r:id="rId21"/>
    <p:sldId id="434" r:id="rId22"/>
    <p:sldId id="472" r:id="rId23"/>
    <p:sldId id="461" r:id="rId24"/>
    <p:sldId id="473" r:id="rId25"/>
    <p:sldId id="462" r:id="rId26"/>
    <p:sldId id="463" r:id="rId27"/>
    <p:sldId id="474" r:id="rId28"/>
    <p:sldId id="435" r:id="rId29"/>
    <p:sldId id="464" r:id="rId30"/>
    <p:sldId id="452" r:id="rId31"/>
    <p:sldId id="475" r:id="rId32"/>
    <p:sldId id="465" r:id="rId33"/>
    <p:sldId id="481" r:id="rId34"/>
    <p:sldId id="453" r:id="rId35"/>
    <p:sldId id="454" r:id="rId36"/>
    <p:sldId id="455" r:id="rId37"/>
    <p:sldId id="466" r:id="rId38"/>
    <p:sldId id="470" r:id="rId39"/>
    <p:sldId id="471" r:id="rId40"/>
    <p:sldId id="374" r:id="rId41"/>
    <p:sldId id="467" r:id="rId42"/>
    <p:sldId id="468" r:id="rId43"/>
    <p:sldId id="371" r:id="rId44"/>
    <p:sldId id="372" r:id="rId45"/>
    <p:sldId id="482" r:id="rId46"/>
    <p:sldId id="485" r:id="rId47"/>
    <p:sldId id="458" r:id="rId48"/>
    <p:sldId id="370" r:id="rId49"/>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4F1AD1-EB02-4CA2-BF5D-A9B4451EE332}" v="1" dt="2025-03-11T19:33:51.7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817" autoAdjust="0"/>
    <p:restoredTop sz="94660"/>
  </p:normalViewPr>
  <p:slideViewPr>
    <p:cSldViewPr snapToGrid="0">
      <p:cViewPr varScale="1">
        <p:scale>
          <a:sx n="94" d="100"/>
          <a:sy n="94" d="100"/>
        </p:scale>
        <p:origin x="6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ffery Hull" userId="0cb89e7e-9bd5-4e17-9485-784d2511ad04" providerId="ADAL" clId="{A01C596F-DAE1-4903-BD63-A356D668DF51}"/>
    <pc:docChg chg="modSld">
      <pc:chgData name="Jeffery Hull" userId="0cb89e7e-9bd5-4e17-9485-784d2511ad04" providerId="ADAL" clId="{A01C596F-DAE1-4903-BD63-A356D668DF51}" dt="2024-09-16T18:37:10.153" v="49"/>
      <pc:docMkLst>
        <pc:docMk/>
      </pc:docMkLst>
      <pc:sldChg chg="modSp mod">
        <pc:chgData name="Jeffery Hull" userId="0cb89e7e-9bd5-4e17-9485-784d2511ad04" providerId="ADAL" clId="{A01C596F-DAE1-4903-BD63-A356D668DF51}" dt="2024-09-16T17:58:25.251" v="43" actId="1037"/>
        <pc:sldMkLst>
          <pc:docMk/>
          <pc:sldMk cId="3821496651" sldId="425"/>
        </pc:sldMkLst>
      </pc:sldChg>
      <pc:sldChg chg="modSp">
        <pc:chgData name="Jeffery Hull" userId="0cb89e7e-9bd5-4e17-9485-784d2511ad04" providerId="ADAL" clId="{A01C596F-DAE1-4903-BD63-A356D668DF51}" dt="2024-09-16T18:37:10.153" v="49"/>
        <pc:sldMkLst>
          <pc:docMk/>
          <pc:sldMk cId="2101868130" sldId="454"/>
        </pc:sldMkLst>
      </pc:sldChg>
      <pc:sldChg chg="modSp">
        <pc:chgData name="Jeffery Hull" userId="0cb89e7e-9bd5-4e17-9485-784d2511ad04" providerId="ADAL" clId="{A01C596F-DAE1-4903-BD63-A356D668DF51}" dt="2024-09-16T18:34:46.096" v="46"/>
        <pc:sldMkLst>
          <pc:docMk/>
          <pc:sldMk cId="789301323" sldId="455"/>
        </pc:sldMkLst>
      </pc:sldChg>
    </pc:docChg>
  </pc:docChgLst>
  <pc:docChgLst>
    <pc:chgData name="Jeffery Hull" userId="0cb89e7e-9bd5-4e17-9485-784d2511ad04" providerId="ADAL" clId="{284AA328-6B6B-4F6B-BAA1-A7DD1B0D1E53}"/>
    <pc:docChg chg="undo custSel delSld modSld">
      <pc:chgData name="Jeffery Hull" userId="0cb89e7e-9bd5-4e17-9485-784d2511ad04" providerId="ADAL" clId="{284AA328-6B6B-4F6B-BAA1-A7DD1B0D1E53}" dt="2024-09-19T19:33:09.316" v="135" actId="113"/>
      <pc:docMkLst>
        <pc:docMk/>
      </pc:docMkLst>
      <pc:sldChg chg="addSp delSp modSp mod">
        <pc:chgData name="Jeffery Hull" userId="0cb89e7e-9bd5-4e17-9485-784d2511ad04" providerId="ADAL" clId="{284AA328-6B6B-4F6B-BAA1-A7DD1B0D1E53}" dt="2024-09-19T17:34:06.566" v="22" actId="1076"/>
        <pc:sldMkLst>
          <pc:docMk/>
          <pc:sldMk cId="3456550444" sldId="257"/>
        </pc:sldMkLst>
      </pc:sldChg>
      <pc:sldChg chg="addSp delSp modSp mod">
        <pc:chgData name="Jeffery Hull" userId="0cb89e7e-9bd5-4e17-9485-784d2511ad04" providerId="ADAL" clId="{284AA328-6B6B-4F6B-BAA1-A7DD1B0D1E53}" dt="2024-09-19T17:35:36.868" v="39" actId="1076"/>
        <pc:sldMkLst>
          <pc:docMk/>
          <pc:sldMk cId="2155576961" sldId="258"/>
        </pc:sldMkLst>
      </pc:sldChg>
      <pc:sldChg chg="del">
        <pc:chgData name="Jeffery Hull" userId="0cb89e7e-9bd5-4e17-9485-784d2511ad04" providerId="ADAL" clId="{284AA328-6B6B-4F6B-BAA1-A7DD1B0D1E53}" dt="2024-09-19T19:08:54.506" v="92" actId="2696"/>
        <pc:sldMkLst>
          <pc:docMk/>
          <pc:sldMk cId="1063291777" sldId="275"/>
        </pc:sldMkLst>
      </pc:sldChg>
      <pc:sldChg chg="addSp delSp modSp mod">
        <pc:chgData name="Jeffery Hull" userId="0cb89e7e-9bd5-4e17-9485-784d2511ad04" providerId="ADAL" clId="{284AA328-6B6B-4F6B-BAA1-A7DD1B0D1E53}" dt="2024-09-19T18:55:54.535" v="73" actId="1076"/>
        <pc:sldMkLst>
          <pc:docMk/>
          <pc:sldMk cId="3935170828" sldId="321"/>
        </pc:sldMkLst>
      </pc:sldChg>
      <pc:sldChg chg="addSp delSp modSp mod">
        <pc:chgData name="Jeffery Hull" userId="0cb89e7e-9bd5-4e17-9485-784d2511ad04" providerId="ADAL" clId="{284AA328-6B6B-4F6B-BAA1-A7DD1B0D1E53}" dt="2024-09-19T19:03:08.940" v="90" actId="1076"/>
        <pc:sldMkLst>
          <pc:docMk/>
          <pc:sldMk cId="4221056478" sldId="330"/>
        </pc:sldMkLst>
      </pc:sldChg>
      <pc:sldChg chg="addSp delSp modSp mod">
        <pc:chgData name="Jeffery Hull" userId="0cb89e7e-9bd5-4e17-9485-784d2511ad04" providerId="ADAL" clId="{284AA328-6B6B-4F6B-BAA1-A7DD1B0D1E53}" dt="2024-09-19T18:53:54.988" v="66" actId="1076"/>
        <pc:sldMkLst>
          <pc:docMk/>
          <pc:sldMk cId="3671439372" sldId="423"/>
        </pc:sldMkLst>
      </pc:sldChg>
      <pc:sldChg chg="addSp delSp modSp mod">
        <pc:chgData name="Jeffery Hull" userId="0cb89e7e-9bd5-4e17-9485-784d2511ad04" providerId="ADAL" clId="{284AA328-6B6B-4F6B-BAA1-A7DD1B0D1E53}" dt="2024-09-19T19:14:52.275" v="99" actId="1076"/>
        <pc:sldMkLst>
          <pc:docMk/>
          <pc:sldMk cId="3507856430" sldId="424"/>
        </pc:sldMkLst>
      </pc:sldChg>
      <pc:sldChg chg="modSp mod">
        <pc:chgData name="Jeffery Hull" userId="0cb89e7e-9bd5-4e17-9485-784d2511ad04" providerId="ADAL" clId="{284AA328-6B6B-4F6B-BAA1-A7DD1B0D1E53}" dt="2024-09-19T18:44:41.090" v="46" actId="1076"/>
        <pc:sldMkLst>
          <pc:docMk/>
          <pc:sldMk cId="2101868130" sldId="454"/>
        </pc:sldMkLst>
      </pc:sldChg>
      <pc:sldChg chg="modSp mod">
        <pc:chgData name="Jeffery Hull" userId="0cb89e7e-9bd5-4e17-9485-784d2511ad04" providerId="ADAL" clId="{284AA328-6B6B-4F6B-BAA1-A7DD1B0D1E53}" dt="2024-09-19T18:45:20.673" v="48" actId="1076"/>
        <pc:sldMkLst>
          <pc:docMk/>
          <pc:sldMk cId="789301323" sldId="455"/>
        </pc:sldMkLst>
      </pc:sldChg>
      <pc:sldChg chg="modSp mod">
        <pc:chgData name="Jeffery Hull" userId="0cb89e7e-9bd5-4e17-9485-784d2511ad04" providerId="ADAL" clId="{284AA328-6B6B-4F6B-BAA1-A7DD1B0D1E53}" dt="2024-09-19T19:33:09.316" v="135" actId="113"/>
        <pc:sldMkLst>
          <pc:docMk/>
          <pc:sldMk cId="3114602208" sldId="464"/>
        </pc:sldMkLst>
      </pc:sldChg>
      <pc:sldChg chg="modSp mod">
        <pc:chgData name="Jeffery Hull" userId="0cb89e7e-9bd5-4e17-9485-784d2511ad04" providerId="ADAL" clId="{284AA328-6B6B-4F6B-BAA1-A7DD1B0D1E53}" dt="2024-09-19T19:31:14.009" v="133" actId="207"/>
        <pc:sldMkLst>
          <pc:docMk/>
          <pc:sldMk cId="2212484167" sldId="481"/>
        </pc:sldMkLst>
      </pc:sldChg>
      <pc:sldChg chg="modSp mod">
        <pc:chgData name="Jeffery Hull" userId="0cb89e7e-9bd5-4e17-9485-784d2511ad04" providerId="ADAL" clId="{284AA328-6B6B-4F6B-BAA1-A7DD1B0D1E53}" dt="2024-09-19T19:28:21.859" v="132" actId="20577"/>
        <pc:sldMkLst>
          <pc:docMk/>
          <pc:sldMk cId="1266927189" sldId="482"/>
        </pc:sldMkLst>
      </pc:sldChg>
      <pc:sldChg chg="modSp mod">
        <pc:chgData name="Jeffery Hull" userId="0cb89e7e-9bd5-4e17-9485-784d2511ad04" providerId="ADAL" clId="{284AA328-6B6B-4F6B-BAA1-A7DD1B0D1E53}" dt="2024-09-19T19:18:35.196" v="100" actId="113"/>
        <pc:sldMkLst>
          <pc:docMk/>
          <pc:sldMk cId="1093966919" sldId="483"/>
        </pc:sldMkLst>
      </pc:sldChg>
    </pc:docChg>
  </pc:docChgLst>
  <pc:docChgLst>
    <pc:chgData name="Jeffery Hull" userId="0cb89e7e-9bd5-4e17-9485-784d2511ad04" providerId="ADAL" clId="{1E4F1AD1-EB02-4CA2-BF5D-A9B4451EE332}"/>
    <pc:docChg chg="custSel delSld modSld sldOrd">
      <pc:chgData name="Jeffery Hull" userId="0cb89e7e-9bd5-4e17-9485-784d2511ad04" providerId="ADAL" clId="{1E4F1AD1-EB02-4CA2-BF5D-A9B4451EE332}" dt="2025-03-11T19:53:08.336" v="127"/>
      <pc:docMkLst>
        <pc:docMk/>
      </pc:docMkLst>
      <pc:sldChg chg="addSp modSp mod">
        <pc:chgData name="Jeffery Hull" userId="0cb89e7e-9bd5-4e17-9485-784d2511ad04" providerId="ADAL" clId="{1E4F1AD1-EB02-4CA2-BF5D-A9B4451EE332}" dt="2025-03-11T19:45:12.777" v="122" actId="1076"/>
        <pc:sldMkLst>
          <pc:docMk/>
          <pc:sldMk cId="295911558" sldId="256"/>
        </pc:sldMkLst>
        <pc:spChg chg="mod">
          <ac:chgData name="Jeffery Hull" userId="0cb89e7e-9bd5-4e17-9485-784d2511ad04" providerId="ADAL" clId="{1E4F1AD1-EB02-4CA2-BF5D-A9B4451EE332}" dt="2025-03-11T19:45:12.777" v="122" actId="1076"/>
          <ac:spMkLst>
            <pc:docMk/>
            <pc:sldMk cId="295911558" sldId="256"/>
            <ac:spMk id="2" creationId="{00000000-0000-0000-0000-000000000000}"/>
          </ac:spMkLst>
        </pc:spChg>
        <pc:spChg chg="add mod">
          <ac:chgData name="Jeffery Hull" userId="0cb89e7e-9bd5-4e17-9485-784d2511ad04" providerId="ADAL" clId="{1E4F1AD1-EB02-4CA2-BF5D-A9B4451EE332}" dt="2025-03-11T19:34:18.885" v="75" actId="14100"/>
          <ac:spMkLst>
            <pc:docMk/>
            <pc:sldMk cId="295911558" sldId="256"/>
            <ac:spMk id="4" creationId="{56883E61-CB40-B606-C282-DF00DF903E64}"/>
          </ac:spMkLst>
        </pc:spChg>
        <pc:picChg chg="mod">
          <ac:chgData name="Jeffery Hull" userId="0cb89e7e-9bd5-4e17-9485-784d2511ad04" providerId="ADAL" clId="{1E4F1AD1-EB02-4CA2-BF5D-A9B4451EE332}" dt="2025-03-11T19:30:11.634" v="57" actId="14100"/>
          <ac:picMkLst>
            <pc:docMk/>
            <pc:sldMk cId="295911558" sldId="256"/>
            <ac:picMk id="5" creationId="{00000000-0000-0000-0000-000000000000}"/>
          </ac:picMkLst>
        </pc:picChg>
        <pc:picChg chg="mod">
          <ac:chgData name="Jeffery Hull" userId="0cb89e7e-9bd5-4e17-9485-784d2511ad04" providerId="ADAL" clId="{1E4F1AD1-EB02-4CA2-BF5D-A9B4451EE332}" dt="2025-03-11T19:31:39.253" v="60" actId="1076"/>
          <ac:picMkLst>
            <pc:docMk/>
            <pc:sldMk cId="295911558" sldId="256"/>
            <ac:picMk id="7" creationId="{00000000-0000-0000-0000-000000000000}"/>
          </ac:picMkLst>
        </pc:picChg>
      </pc:sldChg>
      <pc:sldChg chg="del">
        <pc:chgData name="Jeffery Hull" userId="0cb89e7e-9bd5-4e17-9485-784d2511ad04" providerId="ADAL" clId="{1E4F1AD1-EB02-4CA2-BF5D-A9B4451EE332}" dt="2025-03-11T19:52:22.639" v="123" actId="2696"/>
        <pc:sldMkLst>
          <pc:docMk/>
          <pc:sldMk cId="3456550444" sldId="257"/>
        </pc:sldMkLst>
      </pc:sldChg>
      <pc:sldChg chg="del">
        <pc:chgData name="Jeffery Hull" userId="0cb89e7e-9bd5-4e17-9485-784d2511ad04" providerId="ADAL" clId="{1E4F1AD1-EB02-4CA2-BF5D-A9B4451EE332}" dt="2025-03-11T19:52:22.639" v="123" actId="2696"/>
        <pc:sldMkLst>
          <pc:docMk/>
          <pc:sldMk cId="2155576961" sldId="258"/>
        </pc:sldMkLst>
      </pc:sldChg>
      <pc:sldChg chg="del">
        <pc:chgData name="Jeffery Hull" userId="0cb89e7e-9bd5-4e17-9485-784d2511ad04" providerId="ADAL" clId="{1E4F1AD1-EB02-4CA2-BF5D-A9B4451EE332}" dt="2025-03-11T19:52:22.639" v="123" actId="2696"/>
        <pc:sldMkLst>
          <pc:docMk/>
          <pc:sldMk cId="282335736" sldId="260"/>
        </pc:sldMkLst>
      </pc:sldChg>
      <pc:sldChg chg="del">
        <pc:chgData name="Jeffery Hull" userId="0cb89e7e-9bd5-4e17-9485-784d2511ad04" providerId="ADAL" clId="{1E4F1AD1-EB02-4CA2-BF5D-A9B4451EE332}" dt="2025-03-11T19:52:22.639" v="123" actId="2696"/>
        <pc:sldMkLst>
          <pc:docMk/>
          <pc:sldMk cId="2730323462" sldId="261"/>
        </pc:sldMkLst>
      </pc:sldChg>
      <pc:sldChg chg="del">
        <pc:chgData name="Jeffery Hull" userId="0cb89e7e-9bd5-4e17-9485-784d2511ad04" providerId="ADAL" clId="{1E4F1AD1-EB02-4CA2-BF5D-A9B4451EE332}" dt="2025-03-11T19:52:22.639" v="123" actId="2696"/>
        <pc:sldMkLst>
          <pc:docMk/>
          <pc:sldMk cId="3408185621" sldId="262"/>
        </pc:sldMkLst>
      </pc:sldChg>
      <pc:sldChg chg="del">
        <pc:chgData name="Jeffery Hull" userId="0cb89e7e-9bd5-4e17-9485-784d2511ad04" providerId="ADAL" clId="{1E4F1AD1-EB02-4CA2-BF5D-A9B4451EE332}" dt="2025-03-11T19:52:22.639" v="123" actId="2696"/>
        <pc:sldMkLst>
          <pc:docMk/>
          <pc:sldMk cId="1147470151" sldId="317"/>
        </pc:sldMkLst>
      </pc:sldChg>
      <pc:sldChg chg="del">
        <pc:chgData name="Jeffery Hull" userId="0cb89e7e-9bd5-4e17-9485-784d2511ad04" providerId="ADAL" clId="{1E4F1AD1-EB02-4CA2-BF5D-A9B4451EE332}" dt="2025-03-11T19:52:22.639" v="123" actId="2696"/>
        <pc:sldMkLst>
          <pc:docMk/>
          <pc:sldMk cId="321718913" sldId="318"/>
        </pc:sldMkLst>
      </pc:sldChg>
      <pc:sldChg chg="del">
        <pc:chgData name="Jeffery Hull" userId="0cb89e7e-9bd5-4e17-9485-784d2511ad04" providerId="ADAL" clId="{1E4F1AD1-EB02-4CA2-BF5D-A9B4451EE332}" dt="2025-03-11T19:52:22.639" v="123" actId="2696"/>
        <pc:sldMkLst>
          <pc:docMk/>
          <pc:sldMk cId="2132504441" sldId="319"/>
        </pc:sldMkLst>
      </pc:sldChg>
      <pc:sldChg chg="del">
        <pc:chgData name="Jeffery Hull" userId="0cb89e7e-9bd5-4e17-9485-784d2511ad04" providerId="ADAL" clId="{1E4F1AD1-EB02-4CA2-BF5D-A9B4451EE332}" dt="2025-03-11T19:52:22.639" v="123" actId="2696"/>
        <pc:sldMkLst>
          <pc:docMk/>
          <pc:sldMk cId="975494920" sldId="331"/>
        </pc:sldMkLst>
      </pc:sldChg>
      <pc:sldChg chg="del">
        <pc:chgData name="Jeffery Hull" userId="0cb89e7e-9bd5-4e17-9485-784d2511ad04" providerId="ADAL" clId="{1E4F1AD1-EB02-4CA2-BF5D-A9B4451EE332}" dt="2025-03-11T19:52:22.639" v="123" actId="2696"/>
        <pc:sldMkLst>
          <pc:docMk/>
          <pc:sldMk cId="1015729978" sldId="333"/>
        </pc:sldMkLst>
      </pc:sldChg>
      <pc:sldChg chg="del">
        <pc:chgData name="Jeffery Hull" userId="0cb89e7e-9bd5-4e17-9485-784d2511ad04" providerId="ADAL" clId="{1E4F1AD1-EB02-4CA2-BF5D-A9B4451EE332}" dt="2025-03-11T19:52:22.639" v="123" actId="2696"/>
        <pc:sldMkLst>
          <pc:docMk/>
          <pc:sldMk cId="1269711665" sldId="334"/>
        </pc:sldMkLst>
      </pc:sldChg>
      <pc:sldChg chg="del">
        <pc:chgData name="Jeffery Hull" userId="0cb89e7e-9bd5-4e17-9485-784d2511ad04" providerId="ADAL" clId="{1E4F1AD1-EB02-4CA2-BF5D-A9B4451EE332}" dt="2025-03-11T19:52:22.639" v="123" actId="2696"/>
        <pc:sldMkLst>
          <pc:docMk/>
          <pc:sldMk cId="3729660389" sldId="335"/>
        </pc:sldMkLst>
      </pc:sldChg>
      <pc:sldChg chg="del">
        <pc:chgData name="Jeffery Hull" userId="0cb89e7e-9bd5-4e17-9485-784d2511ad04" providerId="ADAL" clId="{1E4F1AD1-EB02-4CA2-BF5D-A9B4451EE332}" dt="2025-03-11T19:52:22.639" v="123" actId="2696"/>
        <pc:sldMkLst>
          <pc:docMk/>
          <pc:sldMk cId="2513278664" sldId="336"/>
        </pc:sldMkLst>
      </pc:sldChg>
      <pc:sldChg chg="del">
        <pc:chgData name="Jeffery Hull" userId="0cb89e7e-9bd5-4e17-9485-784d2511ad04" providerId="ADAL" clId="{1E4F1AD1-EB02-4CA2-BF5D-A9B4451EE332}" dt="2025-03-11T19:52:22.639" v="123" actId="2696"/>
        <pc:sldMkLst>
          <pc:docMk/>
          <pc:sldMk cId="3598233580" sldId="337"/>
        </pc:sldMkLst>
      </pc:sldChg>
      <pc:sldChg chg="del">
        <pc:chgData name="Jeffery Hull" userId="0cb89e7e-9bd5-4e17-9485-784d2511ad04" providerId="ADAL" clId="{1E4F1AD1-EB02-4CA2-BF5D-A9B4451EE332}" dt="2025-03-11T19:52:22.639" v="123" actId="2696"/>
        <pc:sldMkLst>
          <pc:docMk/>
          <pc:sldMk cId="2519873287" sldId="338"/>
        </pc:sldMkLst>
      </pc:sldChg>
      <pc:sldChg chg="del">
        <pc:chgData name="Jeffery Hull" userId="0cb89e7e-9bd5-4e17-9485-784d2511ad04" providerId="ADAL" clId="{1E4F1AD1-EB02-4CA2-BF5D-A9B4451EE332}" dt="2025-03-11T19:52:22.639" v="123" actId="2696"/>
        <pc:sldMkLst>
          <pc:docMk/>
          <pc:sldMk cId="544175108" sldId="339"/>
        </pc:sldMkLst>
      </pc:sldChg>
      <pc:sldChg chg="del">
        <pc:chgData name="Jeffery Hull" userId="0cb89e7e-9bd5-4e17-9485-784d2511ad04" providerId="ADAL" clId="{1E4F1AD1-EB02-4CA2-BF5D-A9B4451EE332}" dt="2025-03-11T19:52:22.639" v="123" actId="2696"/>
        <pc:sldMkLst>
          <pc:docMk/>
          <pc:sldMk cId="3323494100" sldId="340"/>
        </pc:sldMkLst>
      </pc:sldChg>
      <pc:sldChg chg="del">
        <pc:chgData name="Jeffery Hull" userId="0cb89e7e-9bd5-4e17-9485-784d2511ad04" providerId="ADAL" clId="{1E4F1AD1-EB02-4CA2-BF5D-A9B4451EE332}" dt="2025-03-11T19:52:22.639" v="123" actId="2696"/>
        <pc:sldMkLst>
          <pc:docMk/>
          <pc:sldMk cId="2717019248" sldId="341"/>
        </pc:sldMkLst>
      </pc:sldChg>
      <pc:sldChg chg="del">
        <pc:chgData name="Jeffery Hull" userId="0cb89e7e-9bd5-4e17-9485-784d2511ad04" providerId="ADAL" clId="{1E4F1AD1-EB02-4CA2-BF5D-A9B4451EE332}" dt="2025-03-11T19:52:22.639" v="123" actId="2696"/>
        <pc:sldMkLst>
          <pc:docMk/>
          <pc:sldMk cId="4039093273" sldId="342"/>
        </pc:sldMkLst>
      </pc:sldChg>
      <pc:sldChg chg="del">
        <pc:chgData name="Jeffery Hull" userId="0cb89e7e-9bd5-4e17-9485-784d2511ad04" providerId="ADAL" clId="{1E4F1AD1-EB02-4CA2-BF5D-A9B4451EE332}" dt="2025-03-11T19:52:22.639" v="123" actId="2696"/>
        <pc:sldMkLst>
          <pc:docMk/>
          <pc:sldMk cId="1171213474" sldId="343"/>
        </pc:sldMkLst>
      </pc:sldChg>
      <pc:sldChg chg="del">
        <pc:chgData name="Jeffery Hull" userId="0cb89e7e-9bd5-4e17-9485-784d2511ad04" providerId="ADAL" clId="{1E4F1AD1-EB02-4CA2-BF5D-A9B4451EE332}" dt="2025-03-11T19:52:22.639" v="123" actId="2696"/>
        <pc:sldMkLst>
          <pc:docMk/>
          <pc:sldMk cId="2260144133" sldId="344"/>
        </pc:sldMkLst>
      </pc:sldChg>
      <pc:sldChg chg="del">
        <pc:chgData name="Jeffery Hull" userId="0cb89e7e-9bd5-4e17-9485-784d2511ad04" providerId="ADAL" clId="{1E4F1AD1-EB02-4CA2-BF5D-A9B4451EE332}" dt="2025-03-11T19:52:22.639" v="123" actId="2696"/>
        <pc:sldMkLst>
          <pc:docMk/>
          <pc:sldMk cId="2431112958" sldId="345"/>
        </pc:sldMkLst>
      </pc:sldChg>
      <pc:sldChg chg="del">
        <pc:chgData name="Jeffery Hull" userId="0cb89e7e-9bd5-4e17-9485-784d2511ad04" providerId="ADAL" clId="{1E4F1AD1-EB02-4CA2-BF5D-A9B4451EE332}" dt="2025-03-11T19:52:22.639" v="123" actId="2696"/>
        <pc:sldMkLst>
          <pc:docMk/>
          <pc:sldMk cId="3933126655" sldId="346"/>
        </pc:sldMkLst>
      </pc:sldChg>
      <pc:sldChg chg="del">
        <pc:chgData name="Jeffery Hull" userId="0cb89e7e-9bd5-4e17-9485-784d2511ad04" providerId="ADAL" clId="{1E4F1AD1-EB02-4CA2-BF5D-A9B4451EE332}" dt="2025-03-11T19:52:22.639" v="123" actId="2696"/>
        <pc:sldMkLst>
          <pc:docMk/>
          <pc:sldMk cId="44422914" sldId="347"/>
        </pc:sldMkLst>
      </pc:sldChg>
      <pc:sldChg chg="del">
        <pc:chgData name="Jeffery Hull" userId="0cb89e7e-9bd5-4e17-9485-784d2511ad04" providerId="ADAL" clId="{1E4F1AD1-EB02-4CA2-BF5D-A9B4451EE332}" dt="2025-03-11T19:52:22.639" v="123" actId="2696"/>
        <pc:sldMkLst>
          <pc:docMk/>
          <pc:sldMk cId="420641324" sldId="348"/>
        </pc:sldMkLst>
      </pc:sldChg>
      <pc:sldChg chg="del">
        <pc:chgData name="Jeffery Hull" userId="0cb89e7e-9bd5-4e17-9485-784d2511ad04" providerId="ADAL" clId="{1E4F1AD1-EB02-4CA2-BF5D-A9B4451EE332}" dt="2025-03-11T19:52:22.639" v="123" actId="2696"/>
        <pc:sldMkLst>
          <pc:docMk/>
          <pc:sldMk cId="989928170" sldId="349"/>
        </pc:sldMkLst>
      </pc:sldChg>
      <pc:sldChg chg="del">
        <pc:chgData name="Jeffery Hull" userId="0cb89e7e-9bd5-4e17-9485-784d2511ad04" providerId="ADAL" clId="{1E4F1AD1-EB02-4CA2-BF5D-A9B4451EE332}" dt="2025-03-11T19:52:22.639" v="123" actId="2696"/>
        <pc:sldMkLst>
          <pc:docMk/>
          <pc:sldMk cId="2827762838" sldId="350"/>
        </pc:sldMkLst>
      </pc:sldChg>
      <pc:sldChg chg="del">
        <pc:chgData name="Jeffery Hull" userId="0cb89e7e-9bd5-4e17-9485-784d2511ad04" providerId="ADAL" clId="{1E4F1AD1-EB02-4CA2-BF5D-A9B4451EE332}" dt="2025-03-11T19:52:22.639" v="123" actId="2696"/>
        <pc:sldMkLst>
          <pc:docMk/>
          <pc:sldMk cId="4179162565" sldId="351"/>
        </pc:sldMkLst>
      </pc:sldChg>
      <pc:sldChg chg="del">
        <pc:chgData name="Jeffery Hull" userId="0cb89e7e-9bd5-4e17-9485-784d2511ad04" providerId="ADAL" clId="{1E4F1AD1-EB02-4CA2-BF5D-A9B4451EE332}" dt="2025-03-11T19:52:22.639" v="123" actId="2696"/>
        <pc:sldMkLst>
          <pc:docMk/>
          <pc:sldMk cId="4160539150" sldId="352"/>
        </pc:sldMkLst>
      </pc:sldChg>
      <pc:sldChg chg="del">
        <pc:chgData name="Jeffery Hull" userId="0cb89e7e-9bd5-4e17-9485-784d2511ad04" providerId="ADAL" clId="{1E4F1AD1-EB02-4CA2-BF5D-A9B4451EE332}" dt="2025-03-11T19:52:22.639" v="123" actId="2696"/>
        <pc:sldMkLst>
          <pc:docMk/>
          <pc:sldMk cId="1080531212" sldId="356"/>
        </pc:sldMkLst>
      </pc:sldChg>
      <pc:sldChg chg="del">
        <pc:chgData name="Jeffery Hull" userId="0cb89e7e-9bd5-4e17-9485-784d2511ad04" providerId="ADAL" clId="{1E4F1AD1-EB02-4CA2-BF5D-A9B4451EE332}" dt="2025-03-11T19:52:22.639" v="123" actId="2696"/>
        <pc:sldMkLst>
          <pc:docMk/>
          <pc:sldMk cId="3276110889" sldId="357"/>
        </pc:sldMkLst>
      </pc:sldChg>
      <pc:sldChg chg="del">
        <pc:chgData name="Jeffery Hull" userId="0cb89e7e-9bd5-4e17-9485-784d2511ad04" providerId="ADAL" clId="{1E4F1AD1-EB02-4CA2-BF5D-A9B4451EE332}" dt="2025-03-11T19:52:22.639" v="123" actId="2696"/>
        <pc:sldMkLst>
          <pc:docMk/>
          <pc:sldMk cId="4216685787" sldId="358"/>
        </pc:sldMkLst>
      </pc:sldChg>
      <pc:sldChg chg="del">
        <pc:chgData name="Jeffery Hull" userId="0cb89e7e-9bd5-4e17-9485-784d2511ad04" providerId="ADAL" clId="{1E4F1AD1-EB02-4CA2-BF5D-A9B4451EE332}" dt="2025-03-11T19:52:22.639" v="123" actId="2696"/>
        <pc:sldMkLst>
          <pc:docMk/>
          <pc:sldMk cId="828076223" sldId="359"/>
        </pc:sldMkLst>
      </pc:sldChg>
      <pc:sldChg chg="del">
        <pc:chgData name="Jeffery Hull" userId="0cb89e7e-9bd5-4e17-9485-784d2511ad04" providerId="ADAL" clId="{1E4F1AD1-EB02-4CA2-BF5D-A9B4451EE332}" dt="2025-03-11T19:52:22.639" v="123" actId="2696"/>
        <pc:sldMkLst>
          <pc:docMk/>
          <pc:sldMk cId="550306103" sldId="360"/>
        </pc:sldMkLst>
      </pc:sldChg>
      <pc:sldChg chg="del">
        <pc:chgData name="Jeffery Hull" userId="0cb89e7e-9bd5-4e17-9485-784d2511ad04" providerId="ADAL" clId="{1E4F1AD1-EB02-4CA2-BF5D-A9B4451EE332}" dt="2025-03-11T19:52:22.639" v="123" actId="2696"/>
        <pc:sldMkLst>
          <pc:docMk/>
          <pc:sldMk cId="727828105" sldId="361"/>
        </pc:sldMkLst>
      </pc:sldChg>
      <pc:sldChg chg="del">
        <pc:chgData name="Jeffery Hull" userId="0cb89e7e-9bd5-4e17-9485-784d2511ad04" providerId="ADAL" clId="{1E4F1AD1-EB02-4CA2-BF5D-A9B4451EE332}" dt="2025-03-11T19:52:22.639" v="123" actId="2696"/>
        <pc:sldMkLst>
          <pc:docMk/>
          <pc:sldMk cId="4145059699" sldId="362"/>
        </pc:sldMkLst>
      </pc:sldChg>
      <pc:sldChg chg="del">
        <pc:chgData name="Jeffery Hull" userId="0cb89e7e-9bd5-4e17-9485-784d2511ad04" providerId="ADAL" clId="{1E4F1AD1-EB02-4CA2-BF5D-A9B4451EE332}" dt="2025-03-11T19:52:22.639" v="123" actId="2696"/>
        <pc:sldMkLst>
          <pc:docMk/>
          <pc:sldMk cId="521521866" sldId="456"/>
        </pc:sldMkLst>
      </pc:sldChg>
      <pc:sldChg chg="ord">
        <pc:chgData name="Jeffery Hull" userId="0cb89e7e-9bd5-4e17-9485-784d2511ad04" providerId="ADAL" clId="{1E4F1AD1-EB02-4CA2-BF5D-A9B4451EE332}" dt="2025-03-11T19:53:08.336" v="127"/>
        <pc:sldMkLst>
          <pc:docMk/>
          <pc:sldMk cId="3243494410" sldId="458"/>
        </pc:sldMkLst>
      </pc:sldChg>
      <pc:sldChg chg="del">
        <pc:chgData name="Jeffery Hull" userId="0cb89e7e-9bd5-4e17-9485-784d2511ad04" providerId="ADAL" clId="{1E4F1AD1-EB02-4CA2-BF5D-A9B4451EE332}" dt="2025-03-11T19:52:22.639" v="123" actId="2696"/>
        <pc:sldMkLst>
          <pc:docMk/>
          <pc:sldMk cId="3039667270" sldId="459"/>
        </pc:sldMkLst>
      </pc:sldChg>
      <pc:sldChg chg="del">
        <pc:chgData name="Jeffery Hull" userId="0cb89e7e-9bd5-4e17-9485-784d2511ad04" providerId="ADAL" clId="{1E4F1AD1-EB02-4CA2-BF5D-A9B4451EE332}" dt="2025-03-11T19:32:07.578" v="61" actId="2696"/>
        <pc:sldMkLst>
          <pc:docMk/>
          <pc:sldMk cId="1381071791" sldId="460"/>
        </pc:sldMkLst>
      </pc:sldChg>
      <pc:sldChg chg="ord">
        <pc:chgData name="Jeffery Hull" userId="0cb89e7e-9bd5-4e17-9485-784d2511ad04" providerId="ADAL" clId="{1E4F1AD1-EB02-4CA2-BF5D-A9B4451EE332}" dt="2025-03-11T19:52:44.512" v="125"/>
        <pc:sldMkLst>
          <pc:docMk/>
          <pc:sldMk cId="1836640635" sldId="48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14E4BA6B-158D-4B35-B9F7-0C719AB1D6C1}" type="datetimeFigureOut">
              <a:rPr lang="en-US" smtClean="0"/>
              <a:t>3/11/2025</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149FC7CC-4D7F-4A3D-A2A2-40AADB33A3AA}" type="slidenum">
              <a:rPr lang="en-US" smtClean="0"/>
              <a:t>‹#›</a:t>
            </a:fld>
            <a:endParaRPr lang="en-US"/>
          </a:p>
        </p:txBody>
      </p:sp>
    </p:spTree>
    <p:extLst>
      <p:ext uri="{BB962C8B-B14F-4D97-AF65-F5344CB8AC3E}">
        <p14:creationId xmlns:p14="http://schemas.microsoft.com/office/powerpoint/2010/main" val="374249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92EB096-A070-4E62-BC87-DA28C5E8F4F1}" type="datetime1">
              <a:rPr lang="en-US" smtClean="0"/>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C9887A-F4B2-44C4-A6C8-36E7DDEADEAE}" type="slidenum">
              <a:rPr lang="en-US" smtClean="0"/>
              <a:t>‹#›</a:t>
            </a:fld>
            <a:endParaRPr lang="en-US"/>
          </a:p>
        </p:txBody>
      </p:sp>
    </p:spTree>
    <p:extLst>
      <p:ext uri="{BB962C8B-B14F-4D97-AF65-F5344CB8AC3E}">
        <p14:creationId xmlns:p14="http://schemas.microsoft.com/office/powerpoint/2010/main" val="1128193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C4B838-127F-4DDE-A2DD-D14340FC5B0C}" type="datetime1">
              <a:rPr lang="en-US" smtClean="0"/>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C9887A-F4B2-44C4-A6C8-36E7DDEADEAE}" type="slidenum">
              <a:rPr lang="en-US" smtClean="0"/>
              <a:t>‹#›</a:t>
            </a:fld>
            <a:endParaRPr lang="en-US"/>
          </a:p>
        </p:txBody>
      </p:sp>
    </p:spTree>
    <p:extLst>
      <p:ext uri="{BB962C8B-B14F-4D97-AF65-F5344CB8AC3E}">
        <p14:creationId xmlns:p14="http://schemas.microsoft.com/office/powerpoint/2010/main" val="37425474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2918C7-6E88-4CCB-89B5-59841F5327DB}" type="datetime1">
              <a:rPr lang="en-US" smtClean="0"/>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C9887A-F4B2-44C4-A6C8-36E7DDEADEAE}" type="slidenum">
              <a:rPr lang="en-US" smtClean="0"/>
              <a:t>‹#›</a:t>
            </a:fld>
            <a:endParaRPr lang="en-US"/>
          </a:p>
        </p:txBody>
      </p:sp>
    </p:spTree>
    <p:extLst>
      <p:ext uri="{BB962C8B-B14F-4D97-AF65-F5344CB8AC3E}">
        <p14:creationId xmlns:p14="http://schemas.microsoft.com/office/powerpoint/2010/main" val="9596440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9" name="Group 8"/>
          <p:cNvGrpSpPr/>
          <p:nvPr/>
        </p:nvGrpSpPr>
        <p:grpSpPr>
          <a:xfrm>
            <a:off x="11062312" y="320040"/>
            <a:ext cx="901088" cy="4358640"/>
            <a:chOff x="11062312" y="320040"/>
            <a:chExt cx="901088" cy="4358640"/>
          </a:xfrm>
        </p:grpSpPr>
        <p:sp>
          <p:nvSpPr>
            <p:cNvPr id="14" name="Rectangle 13"/>
            <p:cNvSpPr/>
            <p:nvPr/>
          </p:nvSpPr>
          <p:spPr>
            <a:xfrm>
              <a:off x="11780520" y="320040"/>
              <a:ext cx="182880" cy="43510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5" name="Rectangle 14"/>
            <p:cNvSpPr/>
            <p:nvPr/>
          </p:nvSpPr>
          <p:spPr>
            <a:xfrm>
              <a:off x="11071859" y="845820"/>
              <a:ext cx="182880" cy="38328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6" name="Isosceles Triangle 15"/>
            <p:cNvSpPr/>
            <p:nvPr/>
          </p:nvSpPr>
          <p:spPr>
            <a:xfrm rot="16200000">
              <a:off x="10888980" y="2619306"/>
              <a:ext cx="1247752" cy="901088"/>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grpSp>
      <p:sp>
        <p:nvSpPr>
          <p:cNvPr id="2" name="Title 1"/>
          <p:cNvSpPr>
            <a:spLocks noGrp="1"/>
          </p:cNvSpPr>
          <p:nvPr userDrawn="1">
            <p:ph type="ctrTitle"/>
          </p:nvPr>
        </p:nvSpPr>
        <p:spPr>
          <a:xfrm>
            <a:off x="1507067" y="2404534"/>
            <a:ext cx="7766936" cy="1646302"/>
          </a:xfrm>
        </p:spPr>
        <p:txBody>
          <a:bodyPr anchor="b">
            <a:noAutofit/>
          </a:bodyPr>
          <a:lstStyle>
            <a:lvl1pPr algn="r">
              <a:defRPr sz="5400">
                <a:solidFill>
                  <a:srgbClr val="0070C0"/>
                </a:solidFill>
              </a:defRPr>
            </a:lvl1pPr>
          </a:lstStyle>
          <a:p>
            <a:r>
              <a:rPr lang="en-US" dirty="0"/>
              <a:t>Click to edit Master title style</a:t>
            </a:r>
          </a:p>
        </p:txBody>
      </p:sp>
      <p:sp>
        <p:nvSpPr>
          <p:cNvPr id="3" name="Subtitle 2"/>
          <p:cNvSpPr>
            <a:spLocks noGrp="1"/>
          </p:cNvSpPr>
          <p:nvPr userDrawn="1">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userDrawn="1">
            <p:ph type="dt" sz="half" idx="10"/>
          </p:nvPr>
        </p:nvSpPr>
        <p:spPr/>
        <p:txBody>
          <a:bodyPr/>
          <a:lstStyle/>
          <a:p>
            <a:fld id="{A0CFDB0F-6CDE-45BD-8B60-C54FDD911317}" type="datetime1">
              <a:rPr lang="en-US" smtClean="0">
                <a:solidFill>
                  <a:prstClr val="black">
                    <a:tint val="75000"/>
                  </a:prstClr>
                </a:solidFill>
              </a:rPr>
              <a:t>3/11/2025</a:t>
            </a:fld>
            <a:endParaRPr lang="en-US" dirty="0">
              <a:solidFill>
                <a:prstClr val="black">
                  <a:tint val="75000"/>
                </a:prstClr>
              </a:solidFill>
            </a:endParaRPr>
          </a:p>
        </p:txBody>
      </p:sp>
      <p:sp>
        <p:nvSpPr>
          <p:cNvPr id="5" name="Footer Placeholder 4"/>
          <p:cNvSpPr>
            <a:spLocks noGrp="1"/>
          </p:cNvSpPr>
          <p:nvPr userDrawn="1">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userDrawn="1">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pic>
        <p:nvPicPr>
          <p:cNvPr id="12" name="Picture 2" descr="http://www.aerie1.com/Images/FOEGrandAerieLogo.gif"/>
          <p:cNvPicPr>
            <a:picLocks noChangeAspect="1" noChangeArrowheads="1"/>
          </p:cNvPicPr>
          <p:nvPr userDrawn="1"/>
        </p:nvPicPr>
        <p:blipFill>
          <a:blip r:embed="rId2" cstate="print"/>
          <a:srcRect/>
          <a:stretch>
            <a:fillRect/>
          </a:stretch>
        </p:blipFill>
        <p:spPr bwMode="auto">
          <a:xfrm>
            <a:off x="10477681" y="5391234"/>
            <a:ext cx="1669590" cy="1412730"/>
          </a:xfrm>
          <a:prstGeom prst="rect">
            <a:avLst/>
          </a:prstGeom>
          <a:noFill/>
        </p:spPr>
      </p:pic>
    </p:spTree>
    <p:extLst>
      <p:ext uri="{BB962C8B-B14F-4D97-AF65-F5344CB8AC3E}">
        <p14:creationId xmlns:p14="http://schemas.microsoft.com/office/powerpoint/2010/main" val="25982607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grpSp>
        <p:nvGrpSpPr>
          <p:cNvPr id="9" name="Group 8"/>
          <p:cNvGrpSpPr/>
          <p:nvPr/>
        </p:nvGrpSpPr>
        <p:grpSpPr>
          <a:xfrm>
            <a:off x="11062312" y="320040"/>
            <a:ext cx="901088" cy="4358640"/>
            <a:chOff x="11062312" y="320040"/>
            <a:chExt cx="901088" cy="4358640"/>
          </a:xfrm>
        </p:grpSpPr>
        <p:sp>
          <p:nvSpPr>
            <p:cNvPr id="14" name="Rectangle 13"/>
            <p:cNvSpPr/>
            <p:nvPr/>
          </p:nvSpPr>
          <p:spPr>
            <a:xfrm>
              <a:off x="11780520" y="320040"/>
              <a:ext cx="182880" cy="43510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5" name="Rectangle 14"/>
            <p:cNvSpPr/>
            <p:nvPr/>
          </p:nvSpPr>
          <p:spPr>
            <a:xfrm>
              <a:off x="11071859" y="845820"/>
              <a:ext cx="182880" cy="38328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6" name="Isosceles Triangle 15"/>
            <p:cNvSpPr/>
            <p:nvPr/>
          </p:nvSpPr>
          <p:spPr>
            <a:xfrm rot="16200000">
              <a:off x="10888980" y="2619306"/>
              <a:ext cx="1247752" cy="901088"/>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grpSp>
      <p:sp>
        <p:nvSpPr>
          <p:cNvPr id="2" name="Title 1"/>
          <p:cNvSpPr>
            <a:spLocks noGrp="1"/>
          </p:cNvSpPr>
          <p:nvPr userDrawn="1">
            <p:ph type="title"/>
          </p:nvPr>
        </p:nvSpPr>
        <p:spPr/>
        <p:txBody>
          <a:bodyPr>
            <a:normAutofit/>
          </a:bodyPr>
          <a:lstStyle>
            <a:lvl1pPr>
              <a:defRPr sz="3600">
                <a:solidFill>
                  <a:schemeClr val="tx1"/>
                </a:solidFill>
              </a:defRPr>
            </a:lvl1pPr>
          </a:lstStyle>
          <a:p>
            <a:r>
              <a:rPr lang="en-US" dirty="0"/>
              <a:t>Click to edit Master title style</a:t>
            </a:r>
          </a:p>
        </p:txBody>
      </p:sp>
      <p:sp>
        <p:nvSpPr>
          <p:cNvPr id="3" name="Content Placeholder 2"/>
          <p:cNvSpPr>
            <a:spLocks noGrp="1"/>
          </p:cNvSpPr>
          <p:nvPr userDrawn="1">
            <p:ph idx="1"/>
          </p:nvPr>
        </p:nvSpPr>
        <p:spPr/>
        <p:txBody>
          <a:bodyPr/>
          <a:lstStyle>
            <a:lvl1pPr>
              <a:buClr>
                <a:schemeClr val="tx1"/>
              </a:buClr>
              <a:buFont typeface="Arial" panose="020B0604020202020204" pitchFamily="34" charset="0"/>
              <a:buChar char="•"/>
              <a:defRPr/>
            </a:lvl1pPr>
            <a:lvl2pPr marL="800100" indent="-342900">
              <a:buClr>
                <a:schemeClr val="tx1"/>
              </a:buClr>
              <a:buFont typeface="Arial" panose="020B0604020202020204" pitchFamily="34" charset="0"/>
              <a:buChar char="•"/>
              <a:defRPr/>
            </a:lvl2pPr>
            <a:lvl3pPr marL="1257300" indent="-342900">
              <a:buClr>
                <a:schemeClr val="tx1"/>
              </a:buClr>
              <a:buFont typeface="Arial" panose="020B0604020202020204" pitchFamily="34" charset="0"/>
              <a:buChar char="•"/>
              <a:defRPr/>
            </a:lvl3pPr>
            <a:lvl4pPr>
              <a:buClr>
                <a:schemeClr val="tx1"/>
              </a:buClr>
              <a:buFont typeface="Arial" panose="020B0604020202020204" pitchFamily="34" charset="0"/>
              <a:buChar char="•"/>
              <a:defRPr/>
            </a:lvl4pPr>
            <a:lvl5pPr>
              <a:buClr>
                <a:schemeClr val="tx1"/>
              </a:buClr>
              <a:buFont typeface="Arial" panose="020B0604020202020204" pitchFamily="34" charset="0"/>
              <a:buChar ch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userDrawn="1">
            <p:ph type="dt" sz="half" idx="10"/>
          </p:nvPr>
        </p:nvSpPr>
        <p:spPr/>
        <p:txBody>
          <a:bodyPr/>
          <a:lstStyle/>
          <a:p>
            <a:fld id="{73FEF678-F217-47CB-A7EF-CFFF2007EE13}" type="datetime1">
              <a:rPr lang="en-US" smtClean="0">
                <a:solidFill>
                  <a:prstClr val="black">
                    <a:tint val="75000"/>
                  </a:prstClr>
                </a:solidFill>
              </a:rPr>
              <a:t>3/11/2025</a:t>
            </a:fld>
            <a:endParaRPr lang="en-US" dirty="0">
              <a:solidFill>
                <a:prstClr val="black">
                  <a:tint val="75000"/>
                </a:prstClr>
              </a:solidFill>
            </a:endParaRPr>
          </a:p>
        </p:txBody>
      </p:sp>
      <p:sp>
        <p:nvSpPr>
          <p:cNvPr id="5" name="Footer Placeholder 4"/>
          <p:cNvSpPr>
            <a:spLocks noGrp="1"/>
          </p:cNvSpPr>
          <p:nvPr userDrawn="1">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userDrawn="1">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pic>
        <p:nvPicPr>
          <p:cNvPr id="12" name="Picture 2" descr="http://www.aerie1.com/Images/FOEGrandAerieLogo.gif"/>
          <p:cNvPicPr>
            <a:picLocks noChangeAspect="1" noChangeArrowheads="1"/>
          </p:cNvPicPr>
          <p:nvPr userDrawn="1"/>
        </p:nvPicPr>
        <p:blipFill>
          <a:blip r:embed="rId2" cstate="print"/>
          <a:srcRect/>
          <a:stretch>
            <a:fillRect/>
          </a:stretch>
        </p:blipFill>
        <p:spPr bwMode="auto">
          <a:xfrm>
            <a:off x="10479024" y="5394960"/>
            <a:ext cx="1669590" cy="1412730"/>
          </a:xfrm>
          <a:prstGeom prst="rect">
            <a:avLst/>
          </a:prstGeom>
          <a:noFill/>
        </p:spPr>
      </p:pic>
    </p:spTree>
    <p:extLst>
      <p:ext uri="{BB962C8B-B14F-4D97-AF65-F5344CB8AC3E}">
        <p14:creationId xmlns:p14="http://schemas.microsoft.com/office/powerpoint/2010/main" val="4669161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9" name="Group 8"/>
          <p:cNvGrpSpPr/>
          <p:nvPr userDrawn="1"/>
        </p:nvGrpSpPr>
        <p:grpSpPr>
          <a:xfrm>
            <a:off x="11062312" y="320040"/>
            <a:ext cx="901088" cy="4358640"/>
            <a:chOff x="11062312" y="320040"/>
            <a:chExt cx="901088" cy="4358640"/>
          </a:xfrm>
        </p:grpSpPr>
        <p:sp>
          <p:nvSpPr>
            <p:cNvPr id="14" name="Rectangle 13"/>
            <p:cNvSpPr/>
            <p:nvPr/>
          </p:nvSpPr>
          <p:spPr>
            <a:xfrm>
              <a:off x="11780520" y="320040"/>
              <a:ext cx="182880" cy="43510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5" name="Rectangle 14"/>
            <p:cNvSpPr/>
            <p:nvPr/>
          </p:nvSpPr>
          <p:spPr>
            <a:xfrm>
              <a:off x="11071859" y="845820"/>
              <a:ext cx="182880" cy="38328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6" name="Isosceles Triangle 15"/>
            <p:cNvSpPr/>
            <p:nvPr/>
          </p:nvSpPr>
          <p:spPr>
            <a:xfrm rot="16200000">
              <a:off x="10888980" y="2619306"/>
              <a:ext cx="1247752" cy="901088"/>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grpSp>
      <p:sp>
        <p:nvSpPr>
          <p:cNvPr id="2" name="Title 1"/>
          <p:cNvSpPr>
            <a:spLocks noGrp="1"/>
          </p:cNvSpPr>
          <p:nvPr userDrawn="1">
            <p:ph type="title"/>
          </p:nvPr>
        </p:nvSpPr>
        <p:spPr>
          <a:xfrm>
            <a:off x="677335" y="2700867"/>
            <a:ext cx="8596668" cy="1826581"/>
          </a:xfrm>
        </p:spPr>
        <p:txBody>
          <a:bodyPr anchor="b"/>
          <a:lstStyle>
            <a:lvl1pPr algn="l">
              <a:defRPr sz="4000" b="0" cap="none">
                <a:solidFill>
                  <a:schemeClr val="tx1"/>
                </a:solidFill>
              </a:defRPr>
            </a:lvl1pPr>
          </a:lstStyle>
          <a:p>
            <a:r>
              <a:rPr lang="en-US" dirty="0"/>
              <a:t>Click to edit Master title style</a:t>
            </a:r>
          </a:p>
        </p:txBody>
      </p:sp>
      <p:sp>
        <p:nvSpPr>
          <p:cNvPr id="3" name="Text Placeholder 2"/>
          <p:cNvSpPr>
            <a:spLocks noGrp="1"/>
          </p:cNvSpPr>
          <p:nvPr userDrawn="1">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userDrawn="1">
            <p:ph type="dt" sz="half" idx="10"/>
          </p:nvPr>
        </p:nvSpPr>
        <p:spPr/>
        <p:txBody>
          <a:bodyPr/>
          <a:lstStyle/>
          <a:p>
            <a:fld id="{62607D54-443A-4B90-92A6-92225720CD45}" type="datetime1">
              <a:rPr lang="en-US" smtClean="0">
                <a:solidFill>
                  <a:prstClr val="black">
                    <a:tint val="75000"/>
                  </a:prstClr>
                </a:solidFill>
              </a:rPr>
              <a:t>3/11/2025</a:t>
            </a:fld>
            <a:endParaRPr lang="en-US" dirty="0">
              <a:solidFill>
                <a:prstClr val="black">
                  <a:tint val="75000"/>
                </a:prstClr>
              </a:solidFill>
            </a:endParaRPr>
          </a:p>
        </p:txBody>
      </p:sp>
      <p:sp>
        <p:nvSpPr>
          <p:cNvPr id="5" name="Footer Placeholder 4"/>
          <p:cNvSpPr>
            <a:spLocks noGrp="1"/>
          </p:cNvSpPr>
          <p:nvPr userDrawn="1">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userDrawn="1">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pic>
        <p:nvPicPr>
          <p:cNvPr id="12" name="Picture 2" descr="http://www.aerie1.com/Images/FOEGrandAerieLogo.gif"/>
          <p:cNvPicPr>
            <a:picLocks noChangeAspect="1" noChangeArrowheads="1"/>
          </p:cNvPicPr>
          <p:nvPr userDrawn="1"/>
        </p:nvPicPr>
        <p:blipFill>
          <a:blip r:embed="rId2" cstate="print"/>
          <a:srcRect/>
          <a:stretch>
            <a:fillRect/>
          </a:stretch>
        </p:blipFill>
        <p:spPr bwMode="auto">
          <a:xfrm>
            <a:off x="10479024" y="5394960"/>
            <a:ext cx="1669590" cy="1412730"/>
          </a:xfrm>
          <a:prstGeom prst="rect">
            <a:avLst/>
          </a:prstGeom>
          <a:noFill/>
        </p:spPr>
      </p:pic>
    </p:spTree>
    <p:extLst>
      <p:ext uri="{BB962C8B-B14F-4D97-AF65-F5344CB8AC3E}">
        <p14:creationId xmlns:p14="http://schemas.microsoft.com/office/powerpoint/2010/main" val="325084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grpSp>
        <p:nvGrpSpPr>
          <p:cNvPr id="10" name="Group 9"/>
          <p:cNvGrpSpPr/>
          <p:nvPr/>
        </p:nvGrpSpPr>
        <p:grpSpPr>
          <a:xfrm>
            <a:off x="11062312" y="320040"/>
            <a:ext cx="901088" cy="4358640"/>
            <a:chOff x="11062312" y="320040"/>
            <a:chExt cx="901088" cy="4358640"/>
          </a:xfrm>
        </p:grpSpPr>
        <p:sp>
          <p:nvSpPr>
            <p:cNvPr id="15" name="Rectangle 14"/>
            <p:cNvSpPr/>
            <p:nvPr/>
          </p:nvSpPr>
          <p:spPr>
            <a:xfrm>
              <a:off x="11780520" y="320040"/>
              <a:ext cx="182880" cy="43510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6" name="Rectangle 15"/>
            <p:cNvSpPr/>
            <p:nvPr/>
          </p:nvSpPr>
          <p:spPr>
            <a:xfrm>
              <a:off x="11071859" y="845820"/>
              <a:ext cx="182880" cy="38328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7" name="Isosceles Triangle 16"/>
            <p:cNvSpPr/>
            <p:nvPr/>
          </p:nvSpPr>
          <p:spPr>
            <a:xfrm rot="16200000">
              <a:off x="10888980" y="2619306"/>
              <a:ext cx="1247752" cy="901088"/>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grpSp>
      <p:sp>
        <p:nvSpPr>
          <p:cNvPr id="2" name="Title 1"/>
          <p:cNvSpPr>
            <a:spLocks noGrp="1"/>
          </p:cNvSpPr>
          <p:nvPr userDrawn="1">
            <p:ph type="title"/>
          </p:nvPr>
        </p:nvSpPr>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userDrawn="1">
            <p:ph sz="half" idx="1"/>
          </p:nvPr>
        </p:nvSpPr>
        <p:spPr>
          <a:xfrm>
            <a:off x="677334" y="2160589"/>
            <a:ext cx="4184035" cy="3880772"/>
          </a:xfrm>
        </p:spPr>
        <p:txBody>
          <a:bodyPr/>
          <a:lstStyle>
            <a:lvl1pPr marL="285750" indent="-285750">
              <a:buClr>
                <a:schemeClr val="tx1"/>
              </a:buClr>
              <a:buFont typeface="Arial" panose="020B0604020202020204" pitchFamily="34" charset="0"/>
              <a:buChar char="•"/>
              <a:defRPr/>
            </a:lvl1pPr>
            <a:lvl2pPr marL="742950" indent="-285750">
              <a:buClr>
                <a:schemeClr val="tx1"/>
              </a:buClr>
              <a:buFont typeface="Arial" panose="020B0604020202020204" pitchFamily="34" charset="0"/>
              <a:buChar char="•"/>
              <a:defRPr/>
            </a:lvl2pPr>
            <a:lvl3pPr marL="1200150" indent="-285750">
              <a:buClr>
                <a:schemeClr val="tx1"/>
              </a:buClr>
              <a:buFont typeface="Arial" panose="020B0604020202020204" pitchFamily="34" charset="0"/>
              <a:buChar char="•"/>
              <a:defRPr/>
            </a:lvl3pPr>
            <a:lvl4pPr marL="1543050" indent="-171450">
              <a:buClr>
                <a:schemeClr val="tx1"/>
              </a:buClr>
              <a:buFont typeface="Arial" panose="020B0604020202020204" pitchFamily="34" charset="0"/>
              <a:buChar char="•"/>
              <a:defRPr/>
            </a:lvl4pPr>
            <a:lvl5pPr marL="2000250" indent="-171450">
              <a:buClr>
                <a:schemeClr val="tx1"/>
              </a:buClr>
              <a:buFont typeface="Arial" panose="020B0604020202020204" pitchFamily="34" charset="0"/>
              <a:buChar ch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userDrawn="1">
            <p:ph sz="half" idx="2"/>
          </p:nvPr>
        </p:nvSpPr>
        <p:spPr>
          <a:xfrm>
            <a:off x="5089970" y="2160589"/>
            <a:ext cx="4184034" cy="3880773"/>
          </a:xfrm>
        </p:spPr>
        <p:txBody>
          <a:bodyPr/>
          <a:lstStyle>
            <a:lvl1pPr marL="342900" indent="-342900">
              <a:buClr>
                <a:schemeClr val="tx1"/>
              </a:buClr>
              <a:buFont typeface="Arial" panose="020B0604020202020204" pitchFamily="34" charset="0"/>
              <a:buChar char="•"/>
              <a:defRPr/>
            </a:lvl1pPr>
            <a:lvl2pPr marL="742950" indent="-285750">
              <a:buClr>
                <a:schemeClr val="tx1"/>
              </a:buClr>
              <a:buFont typeface="Arial" panose="020B0604020202020204" pitchFamily="34" charset="0"/>
              <a:buChar char="•"/>
              <a:defRPr/>
            </a:lvl2pPr>
            <a:lvl3pPr marL="1143000" indent="-228600">
              <a:buClr>
                <a:schemeClr val="tx1"/>
              </a:buClr>
              <a:buFont typeface="Arial" panose="020B0604020202020204" pitchFamily="34" charset="0"/>
              <a:buChar char="•"/>
              <a:defRPr/>
            </a:lvl3pPr>
            <a:lvl4pPr marL="1600200" indent="-228600">
              <a:buClr>
                <a:schemeClr val="tx1"/>
              </a:buClr>
              <a:buFont typeface="Arial" panose="020B0604020202020204" pitchFamily="34" charset="0"/>
              <a:buChar char="•"/>
              <a:defRPr/>
            </a:lvl4pPr>
            <a:lvl5pPr marL="2057400" indent="-228600">
              <a:buClr>
                <a:schemeClr val="tx1"/>
              </a:buClr>
              <a:buFont typeface="Arial" panose="020B0604020202020204" pitchFamily="34" charset="0"/>
              <a:buChar ch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userDrawn="1">
            <p:ph type="dt" sz="half" idx="10"/>
          </p:nvPr>
        </p:nvSpPr>
        <p:spPr/>
        <p:txBody>
          <a:bodyPr/>
          <a:lstStyle/>
          <a:p>
            <a:fld id="{B170BF54-405A-47B8-AFEE-610246D355D6}" type="datetime1">
              <a:rPr lang="en-US" smtClean="0">
                <a:solidFill>
                  <a:prstClr val="black">
                    <a:tint val="75000"/>
                  </a:prstClr>
                </a:solidFill>
              </a:rPr>
              <a:t>3/11/2025</a:t>
            </a:fld>
            <a:endParaRPr lang="en-US" dirty="0">
              <a:solidFill>
                <a:prstClr val="black">
                  <a:tint val="75000"/>
                </a:prstClr>
              </a:solidFill>
            </a:endParaRPr>
          </a:p>
        </p:txBody>
      </p:sp>
      <p:sp>
        <p:nvSpPr>
          <p:cNvPr id="6" name="Footer Placeholder 5"/>
          <p:cNvSpPr>
            <a:spLocks noGrp="1"/>
          </p:cNvSpPr>
          <p:nvPr userDrawn="1">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userDrawn="1">
            <p:ph type="sldNum" sz="quarter" idx="12"/>
          </p:nvPr>
        </p:nvSpPr>
        <p:spPr/>
        <p:txBody>
          <a:bodyPr/>
          <a:lstStyle/>
          <a:p>
            <a:fld id="{6FF9F0C5-380F-41C2-899A-BAC0F0927E16}" type="slidenum">
              <a:rPr lang="en-US" dirty="0">
                <a:solidFill>
                  <a:srgbClr val="90C226"/>
                </a:solidFill>
              </a:rPr>
              <a:pPr/>
              <a:t>‹#›</a:t>
            </a:fld>
            <a:endParaRPr lang="en-US" dirty="0">
              <a:solidFill>
                <a:srgbClr val="90C226"/>
              </a:solidFill>
            </a:endParaRPr>
          </a:p>
        </p:txBody>
      </p:sp>
      <p:pic>
        <p:nvPicPr>
          <p:cNvPr id="13" name="Picture 2" descr="http://www.aerie1.com/Images/FOEGrandAerieLogo.gif"/>
          <p:cNvPicPr>
            <a:picLocks noChangeAspect="1" noChangeArrowheads="1"/>
          </p:cNvPicPr>
          <p:nvPr userDrawn="1"/>
        </p:nvPicPr>
        <p:blipFill>
          <a:blip r:embed="rId2" cstate="print"/>
          <a:srcRect/>
          <a:stretch>
            <a:fillRect/>
          </a:stretch>
        </p:blipFill>
        <p:spPr bwMode="auto">
          <a:xfrm>
            <a:off x="10479024" y="5394960"/>
            <a:ext cx="1669590" cy="1412730"/>
          </a:xfrm>
          <a:prstGeom prst="rect">
            <a:avLst/>
          </a:prstGeom>
          <a:noFill/>
        </p:spPr>
      </p:pic>
    </p:spTree>
    <p:extLst>
      <p:ext uri="{BB962C8B-B14F-4D97-AF65-F5344CB8AC3E}">
        <p14:creationId xmlns:p14="http://schemas.microsoft.com/office/powerpoint/2010/main" val="23809486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grpSp>
        <p:nvGrpSpPr>
          <p:cNvPr id="12" name="Group 11"/>
          <p:cNvGrpSpPr/>
          <p:nvPr/>
        </p:nvGrpSpPr>
        <p:grpSpPr>
          <a:xfrm>
            <a:off x="11062312" y="320040"/>
            <a:ext cx="901088" cy="4358640"/>
            <a:chOff x="11062312" y="320040"/>
            <a:chExt cx="901088" cy="4358640"/>
          </a:xfrm>
        </p:grpSpPr>
        <p:sp>
          <p:nvSpPr>
            <p:cNvPr id="17" name="Rectangle 16"/>
            <p:cNvSpPr/>
            <p:nvPr/>
          </p:nvSpPr>
          <p:spPr>
            <a:xfrm>
              <a:off x="11780520" y="320040"/>
              <a:ext cx="182880" cy="43510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8" name="Rectangle 17"/>
            <p:cNvSpPr/>
            <p:nvPr/>
          </p:nvSpPr>
          <p:spPr>
            <a:xfrm>
              <a:off x="11071859" y="845820"/>
              <a:ext cx="182880" cy="38328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9" name="Isosceles Triangle 18"/>
            <p:cNvSpPr/>
            <p:nvPr/>
          </p:nvSpPr>
          <p:spPr>
            <a:xfrm rot="16200000">
              <a:off x="10888980" y="2619306"/>
              <a:ext cx="1247752" cy="901088"/>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grpSp>
      <p:sp>
        <p:nvSpPr>
          <p:cNvPr id="2" name="Title 1"/>
          <p:cNvSpPr>
            <a:spLocks noGrp="1"/>
          </p:cNvSpPr>
          <p:nvPr userDrawn="1">
            <p:ph type="title"/>
          </p:nvPr>
        </p:nvSpPr>
        <p:spPr/>
        <p:txBody>
          <a:bodyPr/>
          <a:lstStyle>
            <a:lvl1pPr>
              <a:defRPr>
                <a:solidFill>
                  <a:schemeClr val="tx1"/>
                </a:solidFill>
              </a:defRPr>
            </a:lvl1pPr>
          </a:lstStyle>
          <a:p>
            <a:r>
              <a:rPr lang="en-US" dirty="0"/>
              <a:t>Click to edit Master title style</a:t>
            </a:r>
          </a:p>
        </p:txBody>
      </p:sp>
      <p:sp>
        <p:nvSpPr>
          <p:cNvPr id="3" name="Text Placeholder 2"/>
          <p:cNvSpPr>
            <a:spLocks noGrp="1"/>
          </p:cNvSpPr>
          <p:nvPr userDrawn="1">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userDrawn="1">
            <p:ph sz="half" idx="2"/>
          </p:nvPr>
        </p:nvSpPr>
        <p:spPr>
          <a:xfrm>
            <a:off x="675745" y="2737245"/>
            <a:ext cx="4185623" cy="3304117"/>
          </a:xfrm>
        </p:spPr>
        <p:txBody>
          <a:bodyPr>
            <a:normAutofit/>
          </a:bodyPr>
          <a:lstStyle>
            <a:lvl1pPr marL="342900" indent="-342900">
              <a:buClr>
                <a:schemeClr val="tx1"/>
              </a:buClr>
              <a:buFont typeface="Arial" panose="020B0604020202020204" pitchFamily="34" charset="0"/>
              <a:buChar char="•"/>
              <a:defRPr/>
            </a:lvl1pPr>
            <a:lvl2pPr marL="742950" indent="-285750">
              <a:buClr>
                <a:schemeClr val="tx1"/>
              </a:buClr>
              <a:buFont typeface="Arial" panose="020B0604020202020204" pitchFamily="34" charset="0"/>
              <a:buChar char="•"/>
              <a:defRPr/>
            </a:lvl2pPr>
            <a:lvl3pPr marL="1143000" indent="-228600">
              <a:buClr>
                <a:schemeClr val="tx1"/>
              </a:buClr>
              <a:buFont typeface="Arial" panose="020B0604020202020204" pitchFamily="34" charset="0"/>
              <a:buChar char="•"/>
              <a:defRPr/>
            </a:lvl3pPr>
            <a:lvl4pPr marL="1600200" indent="-228600">
              <a:buClr>
                <a:schemeClr val="tx1"/>
              </a:buClr>
              <a:buFont typeface="Arial" panose="020B0604020202020204" pitchFamily="34" charset="0"/>
              <a:buChar char="•"/>
              <a:defRPr/>
            </a:lvl4pPr>
            <a:lvl5pPr marL="2057400" indent="-228600">
              <a:buClr>
                <a:schemeClr val="tx1"/>
              </a:buClr>
              <a:buFont typeface="Arial" panose="020B0604020202020204" pitchFamily="34" charset="0"/>
              <a:buChar ch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userDrawn="1">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userDrawn="1">
            <p:ph sz="quarter" idx="4"/>
          </p:nvPr>
        </p:nvSpPr>
        <p:spPr>
          <a:xfrm>
            <a:off x="5088384" y="2737245"/>
            <a:ext cx="4185617" cy="3304117"/>
          </a:xfrm>
        </p:spPr>
        <p:txBody>
          <a:bodyPr>
            <a:normAutofit/>
          </a:bodyPr>
          <a:lstStyle>
            <a:lvl1pPr marL="342900" indent="-342900">
              <a:buClr>
                <a:schemeClr val="tx1"/>
              </a:buClr>
              <a:buFont typeface="Arial" panose="020B0604020202020204" pitchFamily="34" charset="0"/>
              <a:buChar char="•"/>
              <a:defRPr/>
            </a:lvl1pPr>
            <a:lvl2pPr marL="742950" indent="-285750">
              <a:buClr>
                <a:schemeClr val="tx1"/>
              </a:buClr>
              <a:buFont typeface="Arial" panose="020B0604020202020204" pitchFamily="34" charset="0"/>
              <a:buChar char="•"/>
              <a:defRPr/>
            </a:lvl2pPr>
            <a:lvl3pPr marL="1143000" indent="-228600">
              <a:buClr>
                <a:schemeClr val="tx1"/>
              </a:buClr>
              <a:buFont typeface="Arial" panose="020B0604020202020204" pitchFamily="34" charset="0"/>
              <a:buChar char="•"/>
              <a:defRPr/>
            </a:lvl3pPr>
            <a:lvl4pPr marL="1600200" indent="-228600">
              <a:buClr>
                <a:schemeClr val="tx1"/>
              </a:buClr>
              <a:buFont typeface="Arial" panose="020B0604020202020204" pitchFamily="34" charset="0"/>
              <a:buChar char="•"/>
              <a:defRPr/>
            </a:lvl4pPr>
            <a:lvl5pPr marL="2057400" indent="-228600">
              <a:buClr>
                <a:schemeClr val="tx1"/>
              </a:buClr>
              <a:buFont typeface="Arial" panose="020B0604020202020204" pitchFamily="34" charset="0"/>
              <a:buChar ch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userDrawn="1">
            <p:ph type="dt" sz="half" idx="10"/>
          </p:nvPr>
        </p:nvSpPr>
        <p:spPr/>
        <p:txBody>
          <a:bodyPr/>
          <a:lstStyle/>
          <a:p>
            <a:fld id="{8D5815E7-47D3-4A6F-82FD-9129F0686499}" type="datetime1">
              <a:rPr lang="en-US" smtClean="0">
                <a:solidFill>
                  <a:prstClr val="black">
                    <a:tint val="75000"/>
                  </a:prstClr>
                </a:solidFill>
              </a:rPr>
              <a:t>3/11/2025</a:t>
            </a:fld>
            <a:endParaRPr lang="en-US" dirty="0">
              <a:solidFill>
                <a:prstClr val="black">
                  <a:tint val="75000"/>
                </a:prstClr>
              </a:solidFill>
            </a:endParaRPr>
          </a:p>
        </p:txBody>
      </p:sp>
      <p:sp>
        <p:nvSpPr>
          <p:cNvPr id="8" name="Footer Placeholder 7"/>
          <p:cNvSpPr>
            <a:spLocks noGrp="1"/>
          </p:cNvSpPr>
          <p:nvPr userDrawn="1">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userDrawn="1">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pic>
        <p:nvPicPr>
          <p:cNvPr id="15" name="Picture 2" descr="http://www.aerie1.com/Images/FOEGrandAerieLogo.gif"/>
          <p:cNvPicPr>
            <a:picLocks noChangeAspect="1" noChangeArrowheads="1"/>
          </p:cNvPicPr>
          <p:nvPr userDrawn="1"/>
        </p:nvPicPr>
        <p:blipFill>
          <a:blip r:embed="rId2" cstate="print"/>
          <a:srcRect/>
          <a:stretch>
            <a:fillRect/>
          </a:stretch>
        </p:blipFill>
        <p:spPr bwMode="auto">
          <a:xfrm>
            <a:off x="10479024" y="5394960"/>
            <a:ext cx="1669590" cy="1412730"/>
          </a:xfrm>
          <a:prstGeom prst="rect">
            <a:avLst/>
          </a:prstGeom>
          <a:noFill/>
        </p:spPr>
      </p:pic>
    </p:spTree>
    <p:extLst>
      <p:ext uri="{BB962C8B-B14F-4D97-AF65-F5344CB8AC3E}">
        <p14:creationId xmlns:p14="http://schemas.microsoft.com/office/powerpoint/2010/main" val="14199516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grpSp>
        <p:nvGrpSpPr>
          <p:cNvPr id="6" name="Group 5"/>
          <p:cNvGrpSpPr/>
          <p:nvPr userDrawn="1"/>
        </p:nvGrpSpPr>
        <p:grpSpPr>
          <a:xfrm>
            <a:off x="5320025" y="320040"/>
            <a:ext cx="6871975" cy="6537960"/>
            <a:chOff x="5320025" y="320040"/>
            <a:chExt cx="6871975" cy="653796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2235" y="4928235"/>
              <a:ext cx="1929765" cy="1929765"/>
            </a:xfrm>
            <a:prstGeom prst="rect">
              <a:avLst/>
            </a:prstGeom>
          </p:spPr>
        </p:pic>
        <p:grpSp>
          <p:nvGrpSpPr>
            <p:cNvPr id="8" name="Group 7"/>
            <p:cNvGrpSpPr/>
            <p:nvPr/>
          </p:nvGrpSpPr>
          <p:grpSpPr>
            <a:xfrm>
              <a:off x="11062312" y="320040"/>
              <a:ext cx="901088" cy="4358640"/>
              <a:chOff x="11062312" y="320040"/>
              <a:chExt cx="901088" cy="4358640"/>
            </a:xfrm>
          </p:grpSpPr>
          <p:sp>
            <p:nvSpPr>
              <p:cNvPr id="13" name="Rectangle 12"/>
              <p:cNvSpPr/>
              <p:nvPr/>
            </p:nvSpPr>
            <p:spPr>
              <a:xfrm>
                <a:off x="11780520" y="320040"/>
                <a:ext cx="182880" cy="43510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4" name="Rectangle 13"/>
              <p:cNvSpPr/>
              <p:nvPr/>
            </p:nvSpPr>
            <p:spPr>
              <a:xfrm>
                <a:off x="11071859" y="845820"/>
                <a:ext cx="182880" cy="38328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5" name="Isosceles Triangle 14"/>
              <p:cNvSpPr/>
              <p:nvPr/>
            </p:nvSpPr>
            <p:spPr>
              <a:xfrm rot="16200000">
                <a:off x="10888980" y="2619306"/>
                <a:ext cx="1247752" cy="901088"/>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grpSp>
        <p:grpSp>
          <p:nvGrpSpPr>
            <p:cNvPr id="9" name="Group 8"/>
            <p:cNvGrpSpPr/>
            <p:nvPr/>
          </p:nvGrpSpPr>
          <p:grpSpPr>
            <a:xfrm rot="16200000">
              <a:off x="7048801" y="3810000"/>
              <a:ext cx="901088" cy="4358640"/>
              <a:chOff x="11062312" y="320040"/>
              <a:chExt cx="901088" cy="4358640"/>
            </a:xfrm>
          </p:grpSpPr>
          <p:sp>
            <p:nvSpPr>
              <p:cNvPr id="10" name="Rectangle 9"/>
              <p:cNvSpPr/>
              <p:nvPr/>
            </p:nvSpPr>
            <p:spPr>
              <a:xfrm>
                <a:off x="11780520" y="320040"/>
                <a:ext cx="182880" cy="43510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1" name="Rectangle 10"/>
              <p:cNvSpPr/>
              <p:nvPr/>
            </p:nvSpPr>
            <p:spPr>
              <a:xfrm>
                <a:off x="11071859" y="845820"/>
                <a:ext cx="182880" cy="38328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2" name="Isosceles Triangle 11"/>
              <p:cNvSpPr/>
              <p:nvPr/>
            </p:nvSpPr>
            <p:spPr>
              <a:xfrm rot="16200000">
                <a:off x="10888980" y="2619306"/>
                <a:ext cx="1247752" cy="901088"/>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grpSp>
      </p:grpSp>
      <p:sp>
        <p:nvSpPr>
          <p:cNvPr id="2" name="Title 1"/>
          <p:cNvSpPr>
            <a:spLocks noGrp="1"/>
          </p:cNvSpPr>
          <p:nvPr>
            <p:ph type="title"/>
          </p:nvPr>
        </p:nvSpPr>
        <p:spPr>
          <a:xfrm>
            <a:off x="677334" y="609600"/>
            <a:ext cx="8596668" cy="1320800"/>
          </a:xfrm>
        </p:spPr>
        <p:txBody>
          <a:bodyPr/>
          <a:lstStyle>
            <a:lvl1pPr>
              <a:defRPr>
                <a:solidFill>
                  <a:schemeClr val="tx1"/>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66EC52BB-EC64-4F10-A697-14AB9C38015B}" type="datetime1">
              <a:rPr lang="en-US" smtClean="0">
                <a:solidFill>
                  <a:prstClr val="black">
                    <a:tint val="75000"/>
                  </a:prstClr>
                </a:solidFill>
              </a:rPr>
              <a:t>3/11/2025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19318281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pSp>
        <p:nvGrpSpPr>
          <p:cNvPr id="5" name="Group 4"/>
          <p:cNvGrpSpPr/>
          <p:nvPr userDrawn="1"/>
        </p:nvGrpSpPr>
        <p:grpSpPr>
          <a:xfrm>
            <a:off x="5320025" y="320040"/>
            <a:ext cx="6871975" cy="6537960"/>
            <a:chOff x="5320025" y="320040"/>
            <a:chExt cx="6871975" cy="653796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2235" y="4928235"/>
              <a:ext cx="1929765" cy="1929765"/>
            </a:xfrm>
            <a:prstGeom prst="rect">
              <a:avLst/>
            </a:prstGeom>
          </p:spPr>
        </p:pic>
        <p:grpSp>
          <p:nvGrpSpPr>
            <p:cNvPr id="7" name="Group 6"/>
            <p:cNvGrpSpPr/>
            <p:nvPr/>
          </p:nvGrpSpPr>
          <p:grpSpPr>
            <a:xfrm>
              <a:off x="11062312" y="320040"/>
              <a:ext cx="901088" cy="4358640"/>
              <a:chOff x="11062312" y="320040"/>
              <a:chExt cx="901088" cy="4358640"/>
            </a:xfrm>
          </p:grpSpPr>
          <p:sp>
            <p:nvSpPr>
              <p:cNvPr id="12" name="Rectangle 11"/>
              <p:cNvSpPr/>
              <p:nvPr/>
            </p:nvSpPr>
            <p:spPr>
              <a:xfrm>
                <a:off x="11780520" y="320040"/>
                <a:ext cx="182880" cy="43510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3" name="Rectangle 12"/>
              <p:cNvSpPr/>
              <p:nvPr/>
            </p:nvSpPr>
            <p:spPr>
              <a:xfrm>
                <a:off x="11071859" y="845820"/>
                <a:ext cx="182880" cy="38328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4" name="Isosceles Triangle 13"/>
              <p:cNvSpPr/>
              <p:nvPr/>
            </p:nvSpPr>
            <p:spPr>
              <a:xfrm rot="16200000">
                <a:off x="10888980" y="2619306"/>
                <a:ext cx="1247752" cy="901088"/>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grpSp>
        <p:grpSp>
          <p:nvGrpSpPr>
            <p:cNvPr id="8" name="Group 7"/>
            <p:cNvGrpSpPr/>
            <p:nvPr/>
          </p:nvGrpSpPr>
          <p:grpSpPr>
            <a:xfrm rot="16200000">
              <a:off x="7048801" y="3810000"/>
              <a:ext cx="901088" cy="4358640"/>
              <a:chOff x="11062312" y="320040"/>
              <a:chExt cx="901088" cy="4358640"/>
            </a:xfrm>
          </p:grpSpPr>
          <p:sp>
            <p:nvSpPr>
              <p:cNvPr id="9" name="Rectangle 8"/>
              <p:cNvSpPr/>
              <p:nvPr/>
            </p:nvSpPr>
            <p:spPr>
              <a:xfrm>
                <a:off x="11780520" y="320040"/>
                <a:ext cx="182880" cy="43510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0" name="Rectangle 9"/>
              <p:cNvSpPr/>
              <p:nvPr/>
            </p:nvSpPr>
            <p:spPr>
              <a:xfrm>
                <a:off x="11071859" y="845820"/>
                <a:ext cx="182880" cy="38328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1" name="Isosceles Triangle 10"/>
              <p:cNvSpPr/>
              <p:nvPr/>
            </p:nvSpPr>
            <p:spPr>
              <a:xfrm rot="16200000">
                <a:off x="10888980" y="2619306"/>
                <a:ext cx="1247752" cy="901088"/>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grpSp>
      </p:grpSp>
      <p:sp>
        <p:nvSpPr>
          <p:cNvPr id="2" name="Date Placeholder 1"/>
          <p:cNvSpPr>
            <a:spLocks noGrp="1"/>
          </p:cNvSpPr>
          <p:nvPr>
            <p:ph type="dt" sz="half" idx="10"/>
          </p:nvPr>
        </p:nvSpPr>
        <p:spPr/>
        <p:txBody>
          <a:bodyPr/>
          <a:lstStyle/>
          <a:p>
            <a:fld id="{C482B498-EDCC-44C3-A8B9-8EF8F1579836}" type="datetime1">
              <a:rPr lang="en-US" smtClean="0">
                <a:solidFill>
                  <a:prstClr val="black">
                    <a:tint val="75000"/>
                  </a:prstClr>
                </a:solidFill>
              </a:rPr>
              <a:t>3/11/2025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38460028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2235" y="4928235"/>
            <a:ext cx="1929765" cy="1929765"/>
          </a:xfrm>
          <a:prstGeom prst="rect">
            <a:avLst/>
          </a:prstGeom>
        </p:spPr>
      </p:pic>
      <p:grpSp>
        <p:nvGrpSpPr>
          <p:cNvPr id="10" name="Group 9"/>
          <p:cNvGrpSpPr/>
          <p:nvPr/>
        </p:nvGrpSpPr>
        <p:grpSpPr>
          <a:xfrm>
            <a:off x="11062312" y="320040"/>
            <a:ext cx="901088" cy="4358640"/>
            <a:chOff x="11062312" y="320040"/>
            <a:chExt cx="901088" cy="4358640"/>
          </a:xfrm>
        </p:grpSpPr>
        <p:sp>
          <p:nvSpPr>
            <p:cNvPr id="15" name="Rectangle 14"/>
            <p:cNvSpPr/>
            <p:nvPr/>
          </p:nvSpPr>
          <p:spPr>
            <a:xfrm>
              <a:off x="11780520" y="320040"/>
              <a:ext cx="182880" cy="43510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6" name="Rectangle 15"/>
            <p:cNvSpPr/>
            <p:nvPr/>
          </p:nvSpPr>
          <p:spPr>
            <a:xfrm>
              <a:off x="11071859" y="845820"/>
              <a:ext cx="182880" cy="38328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7" name="Isosceles Triangle 16"/>
            <p:cNvSpPr/>
            <p:nvPr/>
          </p:nvSpPr>
          <p:spPr>
            <a:xfrm rot="16200000">
              <a:off x="10888980" y="2619306"/>
              <a:ext cx="1247752" cy="901088"/>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grpSp>
      <p:sp>
        <p:nvSpPr>
          <p:cNvPr id="2" name="Title 1"/>
          <p:cNvSpPr>
            <a:spLocks noGrp="1"/>
          </p:cNvSpPr>
          <p:nvPr userDrawn="1">
            <p:ph type="title"/>
          </p:nvPr>
        </p:nvSpPr>
        <p:spPr>
          <a:xfrm>
            <a:off x="677334" y="1498604"/>
            <a:ext cx="3854528" cy="1278466"/>
          </a:xfrm>
        </p:spPr>
        <p:txBody>
          <a:bodyPr anchor="b">
            <a:normAutofit/>
          </a:bodyPr>
          <a:lstStyle>
            <a:lvl1pPr>
              <a:defRPr sz="2000">
                <a:solidFill>
                  <a:schemeClr val="tx1"/>
                </a:solidFill>
              </a:defRPr>
            </a:lvl1pPr>
          </a:lstStyle>
          <a:p>
            <a:r>
              <a:rPr lang="en-US" dirty="0"/>
              <a:t>Click to edit Master title style</a:t>
            </a:r>
          </a:p>
        </p:txBody>
      </p:sp>
      <p:sp>
        <p:nvSpPr>
          <p:cNvPr id="3" name="Content Placeholder 2"/>
          <p:cNvSpPr>
            <a:spLocks noGrp="1"/>
          </p:cNvSpPr>
          <p:nvPr userDrawn="1">
            <p:ph idx="1"/>
          </p:nvPr>
        </p:nvSpPr>
        <p:spPr>
          <a:xfrm>
            <a:off x="4760461" y="514924"/>
            <a:ext cx="4513541" cy="5526437"/>
          </a:xfrm>
        </p:spPr>
        <p:txBody>
          <a:bodyPr>
            <a:normAutofit/>
          </a:bodyPr>
          <a:lstStyle>
            <a:lvl1pPr marL="342900" indent="-342900">
              <a:buClr>
                <a:schemeClr val="tx1"/>
              </a:buClr>
              <a:buFont typeface="Arial" panose="020B0604020202020204" pitchFamily="34" charset="0"/>
              <a:buChar char="•"/>
              <a:defRPr/>
            </a:lvl1pPr>
            <a:lvl2pPr marL="742950" indent="-285750">
              <a:buClr>
                <a:schemeClr val="tx1"/>
              </a:buClr>
              <a:buFont typeface="Arial" panose="020B0604020202020204" pitchFamily="34" charset="0"/>
              <a:buChar char="•"/>
              <a:defRPr/>
            </a:lvl2pPr>
            <a:lvl3pPr marL="1143000" indent="-228600">
              <a:buClr>
                <a:schemeClr val="tx1"/>
              </a:buClr>
              <a:buFont typeface="Arial" panose="020B0604020202020204" pitchFamily="34" charset="0"/>
              <a:buChar char="•"/>
              <a:defRPr/>
            </a:lvl3pPr>
            <a:lvl4pPr marL="1600200" indent="-228600">
              <a:buClr>
                <a:schemeClr val="tx1"/>
              </a:buClr>
              <a:buFont typeface="Arial" panose="020B0604020202020204" pitchFamily="34" charset="0"/>
              <a:buChar char="•"/>
              <a:defRPr/>
            </a:lvl4pPr>
            <a:lvl5pPr marL="2057400" indent="-228600">
              <a:buClr>
                <a:schemeClr val="tx1"/>
              </a:buClr>
              <a:buFont typeface="Arial" panose="020B0604020202020204" pitchFamily="34" charset="0"/>
              <a:buChar ch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userDrawn="1">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userDrawn="1">
            <p:ph type="dt" sz="half" idx="10"/>
          </p:nvPr>
        </p:nvSpPr>
        <p:spPr/>
        <p:txBody>
          <a:bodyPr/>
          <a:lstStyle/>
          <a:p>
            <a:fld id="{560D40FF-51AC-4184-8569-FA8B206735EC}" type="datetime1">
              <a:rPr lang="en-US" smtClean="0">
                <a:solidFill>
                  <a:prstClr val="black">
                    <a:tint val="75000"/>
                  </a:prstClr>
                </a:solidFill>
              </a:rPr>
              <a:t>3/11/2025</a:t>
            </a:fld>
            <a:endParaRPr lang="en-US" dirty="0">
              <a:solidFill>
                <a:prstClr val="black">
                  <a:tint val="75000"/>
                </a:prstClr>
              </a:solidFill>
            </a:endParaRPr>
          </a:p>
        </p:txBody>
      </p:sp>
      <p:sp>
        <p:nvSpPr>
          <p:cNvPr id="6" name="Footer Placeholder 5"/>
          <p:cNvSpPr>
            <a:spLocks noGrp="1"/>
          </p:cNvSpPr>
          <p:nvPr userDrawn="1">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userDrawn="1">
            <p:ph type="sldNum" sz="quarter" idx="12"/>
          </p:nvPr>
        </p:nvSpPr>
        <p:spPr/>
        <p:txBody>
          <a:bodyPr/>
          <a:lstStyle/>
          <a:p>
            <a:fld id="{519954A3-9DFD-4C44-94BA-B95130A3BA1C}"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2728298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AC45B6-ACD5-4AA8-933C-E0FF447AC42C}" type="datetime1">
              <a:rPr lang="en-US" smtClean="0"/>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C9887A-F4B2-44C4-A6C8-36E7DDEADEAE}" type="slidenum">
              <a:rPr lang="en-US" smtClean="0"/>
              <a:t>‹#›</a:t>
            </a:fld>
            <a:endParaRPr lang="en-US"/>
          </a:p>
        </p:txBody>
      </p:sp>
    </p:spTree>
    <p:extLst>
      <p:ext uri="{BB962C8B-B14F-4D97-AF65-F5344CB8AC3E}">
        <p14:creationId xmlns:p14="http://schemas.microsoft.com/office/powerpoint/2010/main" val="5863239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7"/>
          <p:cNvGrpSpPr/>
          <p:nvPr userDrawn="1"/>
        </p:nvGrpSpPr>
        <p:grpSpPr>
          <a:xfrm>
            <a:off x="5320025" y="320040"/>
            <a:ext cx="6871975" cy="6537960"/>
            <a:chOff x="5320025" y="320040"/>
            <a:chExt cx="6871975" cy="653796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2235" y="4928235"/>
              <a:ext cx="1929765" cy="1929765"/>
            </a:xfrm>
            <a:prstGeom prst="rect">
              <a:avLst/>
            </a:prstGeom>
          </p:spPr>
        </p:pic>
        <p:grpSp>
          <p:nvGrpSpPr>
            <p:cNvPr id="10" name="Group 9"/>
            <p:cNvGrpSpPr/>
            <p:nvPr/>
          </p:nvGrpSpPr>
          <p:grpSpPr>
            <a:xfrm>
              <a:off x="11062312" y="320040"/>
              <a:ext cx="901088" cy="4358640"/>
              <a:chOff x="11062312" y="320040"/>
              <a:chExt cx="901088" cy="4358640"/>
            </a:xfrm>
          </p:grpSpPr>
          <p:sp>
            <p:nvSpPr>
              <p:cNvPr id="15" name="Rectangle 14"/>
              <p:cNvSpPr/>
              <p:nvPr/>
            </p:nvSpPr>
            <p:spPr>
              <a:xfrm>
                <a:off x="11780520" y="320040"/>
                <a:ext cx="182880" cy="43510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6" name="Rectangle 15"/>
              <p:cNvSpPr/>
              <p:nvPr/>
            </p:nvSpPr>
            <p:spPr>
              <a:xfrm>
                <a:off x="11071859" y="845820"/>
                <a:ext cx="182880" cy="38328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7" name="Isosceles Triangle 16"/>
              <p:cNvSpPr/>
              <p:nvPr/>
            </p:nvSpPr>
            <p:spPr>
              <a:xfrm rot="16200000">
                <a:off x="10888980" y="2619306"/>
                <a:ext cx="1247752" cy="901088"/>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grpSp>
        <p:grpSp>
          <p:nvGrpSpPr>
            <p:cNvPr id="11" name="Group 10"/>
            <p:cNvGrpSpPr/>
            <p:nvPr/>
          </p:nvGrpSpPr>
          <p:grpSpPr>
            <a:xfrm rot="16200000">
              <a:off x="7048801" y="3810000"/>
              <a:ext cx="901088" cy="4358640"/>
              <a:chOff x="11062312" y="320040"/>
              <a:chExt cx="901088" cy="4358640"/>
            </a:xfrm>
          </p:grpSpPr>
          <p:sp>
            <p:nvSpPr>
              <p:cNvPr id="12" name="Rectangle 11"/>
              <p:cNvSpPr/>
              <p:nvPr/>
            </p:nvSpPr>
            <p:spPr>
              <a:xfrm>
                <a:off x="11780520" y="320040"/>
                <a:ext cx="182880" cy="43510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3" name="Rectangle 12"/>
              <p:cNvSpPr/>
              <p:nvPr/>
            </p:nvSpPr>
            <p:spPr>
              <a:xfrm>
                <a:off x="11071859" y="845820"/>
                <a:ext cx="182880" cy="38328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4" name="Isosceles Triangle 13"/>
              <p:cNvSpPr/>
              <p:nvPr/>
            </p:nvSpPr>
            <p:spPr>
              <a:xfrm rot="16200000">
                <a:off x="10888980" y="2619306"/>
                <a:ext cx="1247752" cy="901088"/>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grpSp>
      </p:grpSp>
      <p:sp>
        <p:nvSpPr>
          <p:cNvPr id="2" name="Title 1"/>
          <p:cNvSpPr>
            <a:spLocks noGrp="1"/>
          </p:cNvSpPr>
          <p:nvPr>
            <p:ph type="title"/>
          </p:nvPr>
        </p:nvSpPr>
        <p:spPr>
          <a:xfrm>
            <a:off x="677334" y="4800600"/>
            <a:ext cx="8596667" cy="566738"/>
          </a:xfrm>
        </p:spPr>
        <p:txBody>
          <a:bodyPr anchor="b">
            <a:normAutofit/>
          </a:bodyPr>
          <a:lstStyle>
            <a:lvl1pPr algn="l">
              <a:defRPr sz="2400" b="0">
                <a:solidFill>
                  <a:schemeClr val="tx1"/>
                </a:solidFill>
              </a:defRPr>
            </a:lvl1pPr>
          </a:lstStyle>
          <a:p>
            <a:r>
              <a:rPr lang="en-US" dirty="0"/>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E36595E-ECCF-41AA-B52C-DD6E94EA54B1}" type="datetime1">
              <a:rPr lang="en-US" smtClean="0">
                <a:solidFill>
                  <a:prstClr val="black">
                    <a:tint val="75000"/>
                  </a:prstClr>
                </a:solidFill>
              </a:rPr>
              <a:t>3/11/2025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36910185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userDrawn="1"/>
        </p:nvGrpSpPr>
        <p:grpSpPr>
          <a:xfrm>
            <a:off x="5320025" y="320040"/>
            <a:ext cx="6871975" cy="6537960"/>
            <a:chOff x="5320025" y="320040"/>
            <a:chExt cx="6871975" cy="653796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2235" y="4928235"/>
              <a:ext cx="1929765" cy="1929765"/>
            </a:xfrm>
            <a:prstGeom prst="rect">
              <a:avLst/>
            </a:prstGeom>
          </p:spPr>
        </p:pic>
        <p:grpSp>
          <p:nvGrpSpPr>
            <p:cNvPr id="9" name="Group 8"/>
            <p:cNvGrpSpPr/>
            <p:nvPr/>
          </p:nvGrpSpPr>
          <p:grpSpPr>
            <a:xfrm>
              <a:off x="11062312" y="320040"/>
              <a:ext cx="901088" cy="4358640"/>
              <a:chOff x="11062312" y="320040"/>
              <a:chExt cx="901088" cy="4358640"/>
            </a:xfrm>
          </p:grpSpPr>
          <p:sp>
            <p:nvSpPr>
              <p:cNvPr id="14" name="Rectangle 13"/>
              <p:cNvSpPr/>
              <p:nvPr/>
            </p:nvSpPr>
            <p:spPr>
              <a:xfrm>
                <a:off x="11780520" y="320040"/>
                <a:ext cx="182880" cy="43510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5" name="Rectangle 14"/>
              <p:cNvSpPr/>
              <p:nvPr/>
            </p:nvSpPr>
            <p:spPr>
              <a:xfrm>
                <a:off x="11071859" y="845820"/>
                <a:ext cx="182880" cy="38328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6" name="Isosceles Triangle 15"/>
              <p:cNvSpPr/>
              <p:nvPr/>
            </p:nvSpPr>
            <p:spPr>
              <a:xfrm rot="16200000">
                <a:off x="10888980" y="2619306"/>
                <a:ext cx="1247752" cy="901088"/>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grpSp>
        <p:grpSp>
          <p:nvGrpSpPr>
            <p:cNvPr id="10" name="Group 9"/>
            <p:cNvGrpSpPr/>
            <p:nvPr/>
          </p:nvGrpSpPr>
          <p:grpSpPr>
            <a:xfrm rot="16200000">
              <a:off x="7048801" y="3810000"/>
              <a:ext cx="901088" cy="4358640"/>
              <a:chOff x="11062312" y="320040"/>
              <a:chExt cx="901088" cy="4358640"/>
            </a:xfrm>
          </p:grpSpPr>
          <p:sp>
            <p:nvSpPr>
              <p:cNvPr id="11" name="Rectangle 10"/>
              <p:cNvSpPr/>
              <p:nvPr/>
            </p:nvSpPr>
            <p:spPr>
              <a:xfrm>
                <a:off x="11780520" y="320040"/>
                <a:ext cx="182880" cy="43510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2" name="Rectangle 11"/>
              <p:cNvSpPr/>
              <p:nvPr/>
            </p:nvSpPr>
            <p:spPr>
              <a:xfrm>
                <a:off x="11071859" y="845820"/>
                <a:ext cx="182880" cy="38328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3" name="Isosceles Triangle 12"/>
              <p:cNvSpPr/>
              <p:nvPr/>
            </p:nvSpPr>
            <p:spPr>
              <a:xfrm rot="16200000">
                <a:off x="10888980" y="2619306"/>
                <a:ext cx="1247752" cy="901088"/>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grpSp>
      </p:grpSp>
      <p:sp>
        <p:nvSpPr>
          <p:cNvPr id="2" name="Title 1"/>
          <p:cNvSpPr>
            <a:spLocks noGrp="1"/>
          </p:cNvSpPr>
          <p:nvPr>
            <p:ph type="title"/>
          </p:nvPr>
        </p:nvSpPr>
        <p:spPr>
          <a:xfrm>
            <a:off x="677335" y="609600"/>
            <a:ext cx="8596668" cy="3403600"/>
          </a:xfrm>
        </p:spPr>
        <p:txBody>
          <a:bodyPr anchor="ctr">
            <a:normAutofit/>
          </a:bodyPr>
          <a:lstStyle>
            <a:lvl1pPr algn="l">
              <a:defRPr sz="4400" b="0" cap="none">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EF8AE76-8445-4ECD-878D-3EA930E47593}" type="datetime1">
              <a:rPr lang="en-US" smtClean="0">
                <a:solidFill>
                  <a:prstClr val="black">
                    <a:tint val="75000"/>
                  </a:prstClr>
                </a:solidFill>
              </a:rPr>
              <a:t>3/11/2025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2081696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10" name="Group 9"/>
          <p:cNvGrpSpPr/>
          <p:nvPr userDrawn="1"/>
        </p:nvGrpSpPr>
        <p:grpSpPr>
          <a:xfrm>
            <a:off x="5320025" y="320040"/>
            <a:ext cx="6871975" cy="6537960"/>
            <a:chOff x="5320025" y="320040"/>
            <a:chExt cx="6871975" cy="653796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2235" y="4928235"/>
              <a:ext cx="1929765" cy="1929765"/>
            </a:xfrm>
            <a:prstGeom prst="rect">
              <a:avLst/>
            </a:prstGeom>
          </p:spPr>
        </p:pic>
        <p:grpSp>
          <p:nvGrpSpPr>
            <p:cNvPr id="12" name="Group 11"/>
            <p:cNvGrpSpPr/>
            <p:nvPr/>
          </p:nvGrpSpPr>
          <p:grpSpPr>
            <a:xfrm>
              <a:off x="11062312" y="320040"/>
              <a:ext cx="901088" cy="4358640"/>
              <a:chOff x="11062312" y="320040"/>
              <a:chExt cx="901088" cy="4358640"/>
            </a:xfrm>
          </p:grpSpPr>
          <p:sp>
            <p:nvSpPr>
              <p:cNvPr id="17" name="Rectangle 16"/>
              <p:cNvSpPr/>
              <p:nvPr/>
            </p:nvSpPr>
            <p:spPr>
              <a:xfrm>
                <a:off x="11780520" y="320040"/>
                <a:ext cx="182880" cy="43510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8" name="Rectangle 17"/>
              <p:cNvSpPr/>
              <p:nvPr/>
            </p:nvSpPr>
            <p:spPr>
              <a:xfrm>
                <a:off x="11071859" y="845820"/>
                <a:ext cx="182880" cy="38328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9" name="Isosceles Triangle 18"/>
              <p:cNvSpPr/>
              <p:nvPr/>
            </p:nvSpPr>
            <p:spPr>
              <a:xfrm rot="16200000">
                <a:off x="10888980" y="2619306"/>
                <a:ext cx="1247752" cy="901088"/>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grpSp>
        <p:grpSp>
          <p:nvGrpSpPr>
            <p:cNvPr id="13" name="Group 12"/>
            <p:cNvGrpSpPr/>
            <p:nvPr/>
          </p:nvGrpSpPr>
          <p:grpSpPr>
            <a:xfrm rot="16200000">
              <a:off x="7048801" y="3810000"/>
              <a:ext cx="901088" cy="4358640"/>
              <a:chOff x="11062312" y="320040"/>
              <a:chExt cx="901088" cy="4358640"/>
            </a:xfrm>
          </p:grpSpPr>
          <p:sp>
            <p:nvSpPr>
              <p:cNvPr id="14" name="Rectangle 13"/>
              <p:cNvSpPr/>
              <p:nvPr/>
            </p:nvSpPr>
            <p:spPr>
              <a:xfrm>
                <a:off x="11780520" y="320040"/>
                <a:ext cx="182880" cy="43510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5" name="Rectangle 14"/>
              <p:cNvSpPr/>
              <p:nvPr/>
            </p:nvSpPr>
            <p:spPr>
              <a:xfrm>
                <a:off x="11071859" y="845820"/>
                <a:ext cx="182880" cy="38328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6" name="Isosceles Triangle 15"/>
              <p:cNvSpPr/>
              <p:nvPr/>
            </p:nvSpPr>
            <p:spPr>
              <a:xfrm rot="16200000">
                <a:off x="10888980" y="2619306"/>
                <a:ext cx="1247752" cy="901088"/>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grpSp>
      </p:grpSp>
      <p:sp>
        <p:nvSpPr>
          <p:cNvPr id="2" name="Title 1"/>
          <p:cNvSpPr>
            <a:spLocks noGrp="1"/>
          </p:cNvSpPr>
          <p:nvPr>
            <p:ph type="title"/>
          </p:nvPr>
        </p:nvSpPr>
        <p:spPr>
          <a:xfrm>
            <a:off x="931334" y="609600"/>
            <a:ext cx="8094134" cy="3022600"/>
          </a:xfrm>
        </p:spPr>
        <p:txBody>
          <a:bodyPr anchor="ctr">
            <a:normAutofit/>
          </a:bodyPr>
          <a:lstStyle>
            <a:lvl1pPr algn="l">
              <a:defRPr sz="4400" b="0" cap="none">
                <a:solidFill>
                  <a:schemeClr val="tx1"/>
                </a:solidFill>
              </a:defRPr>
            </a:lvl1pPr>
          </a:lstStyle>
          <a:p>
            <a:r>
              <a:rPr lang="en-US" dirty="0"/>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20D225E-299B-4DFB-B7BB-86159FF1F8DF}" type="datetime1">
              <a:rPr lang="en-US" smtClean="0">
                <a:solidFill>
                  <a:prstClr val="black">
                    <a:tint val="75000"/>
                  </a:prstClr>
                </a:solidFill>
              </a:rPr>
              <a:t>3/11/2025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defTabSz="457200"/>
            <a:r>
              <a:rPr lang="en-US" sz="8000" dirty="0">
                <a:ln w="3175" cmpd="sng">
                  <a:noFill/>
                </a:ln>
                <a:solidFill>
                  <a:prstClr val="black"/>
                </a:solidFill>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defTabSz="457200"/>
            <a:r>
              <a:rPr lang="en-US" sz="8000" dirty="0">
                <a:ln w="3175" cmpd="sng">
                  <a:noFill/>
                </a:ln>
                <a:solidFill>
                  <a:prstClr val="black"/>
                </a:solidFill>
                <a:latin typeface="Arial"/>
              </a:rPr>
              <a:t>”</a:t>
            </a:r>
            <a:endParaRPr lang="en-US" dirty="0">
              <a:solidFill>
                <a:prstClr val="black"/>
              </a:solidFill>
              <a:latin typeface="Arial"/>
            </a:endParaRPr>
          </a:p>
        </p:txBody>
      </p:sp>
    </p:spTree>
    <p:extLst>
      <p:ext uri="{BB962C8B-B14F-4D97-AF65-F5344CB8AC3E}">
        <p14:creationId xmlns:p14="http://schemas.microsoft.com/office/powerpoint/2010/main" val="8009838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7" name="Group 6"/>
          <p:cNvGrpSpPr/>
          <p:nvPr userDrawn="1"/>
        </p:nvGrpSpPr>
        <p:grpSpPr>
          <a:xfrm>
            <a:off x="5320025" y="320040"/>
            <a:ext cx="6871975" cy="6537960"/>
            <a:chOff x="5320025" y="320040"/>
            <a:chExt cx="6871975" cy="653796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2235" y="4928235"/>
              <a:ext cx="1929765" cy="1929765"/>
            </a:xfrm>
            <a:prstGeom prst="rect">
              <a:avLst/>
            </a:prstGeom>
          </p:spPr>
        </p:pic>
        <p:grpSp>
          <p:nvGrpSpPr>
            <p:cNvPr id="9" name="Group 8"/>
            <p:cNvGrpSpPr/>
            <p:nvPr/>
          </p:nvGrpSpPr>
          <p:grpSpPr>
            <a:xfrm>
              <a:off x="11062312" y="320040"/>
              <a:ext cx="901088" cy="4358640"/>
              <a:chOff x="11062312" y="320040"/>
              <a:chExt cx="901088" cy="4358640"/>
            </a:xfrm>
          </p:grpSpPr>
          <p:sp>
            <p:nvSpPr>
              <p:cNvPr id="14" name="Rectangle 13"/>
              <p:cNvSpPr/>
              <p:nvPr/>
            </p:nvSpPr>
            <p:spPr>
              <a:xfrm>
                <a:off x="11780520" y="320040"/>
                <a:ext cx="182880" cy="43510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5" name="Rectangle 14"/>
              <p:cNvSpPr/>
              <p:nvPr/>
            </p:nvSpPr>
            <p:spPr>
              <a:xfrm>
                <a:off x="11071859" y="845820"/>
                <a:ext cx="182880" cy="38328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6" name="Isosceles Triangle 15"/>
              <p:cNvSpPr/>
              <p:nvPr/>
            </p:nvSpPr>
            <p:spPr>
              <a:xfrm rot="16200000">
                <a:off x="10888980" y="2619306"/>
                <a:ext cx="1247752" cy="901088"/>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grpSp>
        <p:grpSp>
          <p:nvGrpSpPr>
            <p:cNvPr id="10" name="Group 9"/>
            <p:cNvGrpSpPr/>
            <p:nvPr/>
          </p:nvGrpSpPr>
          <p:grpSpPr>
            <a:xfrm rot="16200000">
              <a:off x="7048801" y="3810000"/>
              <a:ext cx="901088" cy="4358640"/>
              <a:chOff x="11062312" y="320040"/>
              <a:chExt cx="901088" cy="4358640"/>
            </a:xfrm>
          </p:grpSpPr>
          <p:sp>
            <p:nvSpPr>
              <p:cNvPr id="11" name="Rectangle 10"/>
              <p:cNvSpPr/>
              <p:nvPr/>
            </p:nvSpPr>
            <p:spPr>
              <a:xfrm>
                <a:off x="11780520" y="320040"/>
                <a:ext cx="182880" cy="43510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2" name="Rectangle 11"/>
              <p:cNvSpPr/>
              <p:nvPr/>
            </p:nvSpPr>
            <p:spPr>
              <a:xfrm>
                <a:off x="11071859" y="845820"/>
                <a:ext cx="182880" cy="38328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3" name="Isosceles Triangle 12"/>
              <p:cNvSpPr/>
              <p:nvPr/>
            </p:nvSpPr>
            <p:spPr>
              <a:xfrm rot="16200000">
                <a:off x="10888980" y="2619306"/>
                <a:ext cx="1247752" cy="901088"/>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grpSp>
      </p:grpSp>
      <p:sp>
        <p:nvSpPr>
          <p:cNvPr id="2" name="Title 1"/>
          <p:cNvSpPr>
            <a:spLocks noGrp="1"/>
          </p:cNvSpPr>
          <p:nvPr>
            <p:ph type="title"/>
          </p:nvPr>
        </p:nvSpPr>
        <p:spPr>
          <a:xfrm>
            <a:off x="677335" y="1931988"/>
            <a:ext cx="8596668" cy="2595460"/>
          </a:xfrm>
        </p:spPr>
        <p:txBody>
          <a:bodyPr anchor="b">
            <a:normAutofit/>
          </a:bodyPr>
          <a:lstStyle>
            <a:lvl1pPr algn="l">
              <a:defRPr sz="4400" b="0" cap="none">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533A43-5C8C-4C9A-A19C-ED1D45A77C7D}" type="datetime1">
              <a:rPr lang="en-US" smtClean="0">
                <a:solidFill>
                  <a:prstClr val="black">
                    <a:tint val="75000"/>
                  </a:prstClr>
                </a:solidFill>
              </a:rPr>
              <a:t>3/11/2025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38454323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Quote Name Card">
    <p:spTree>
      <p:nvGrpSpPr>
        <p:cNvPr id="1" name=""/>
        <p:cNvGrpSpPr/>
        <p:nvPr/>
      </p:nvGrpSpPr>
      <p:grpSpPr>
        <a:xfrm>
          <a:off x="0" y="0"/>
          <a:ext cx="0" cy="0"/>
          <a:chOff x="0" y="0"/>
          <a:chExt cx="0" cy="0"/>
        </a:xfrm>
      </p:grpSpPr>
      <p:grpSp>
        <p:nvGrpSpPr>
          <p:cNvPr id="10" name="Group 9"/>
          <p:cNvGrpSpPr/>
          <p:nvPr userDrawn="1"/>
        </p:nvGrpSpPr>
        <p:grpSpPr>
          <a:xfrm>
            <a:off x="5320025" y="320040"/>
            <a:ext cx="6871975" cy="6537960"/>
            <a:chOff x="5320025" y="320040"/>
            <a:chExt cx="6871975" cy="653796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2235" y="4928235"/>
              <a:ext cx="1929765" cy="1929765"/>
            </a:xfrm>
            <a:prstGeom prst="rect">
              <a:avLst/>
            </a:prstGeom>
          </p:spPr>
        </p:pic>
        <p:grpSp>
          <p:nvGrpSpPr>
            <p:cNvPr id="12" name="Group 11"/>
            <p:cNvGrpSpPr/>
            <p:nvPr/>
          </p:nvGrpSpPr>
          <p:grpSpPr>
            <a:xfrm>
              <a:off x="11062312" y="320040"/>
              <a:ext cx="901088" cy="4358640"/>
              <a:chOff x="11062312" y="320040"/>
              <a:chExt cx="901088" cy="4358640"/>
            </a:xfrm>
          </p:grpSpPr>
          <p:sp>
            <p:nvSpPr>
              <p:cNvPr id="17" name="Rectangle 16"/>
              <p:cNvSpPr/>
              <p:nvPr/>
            </p:nvSpPr>
            <p:spPr>
              <a:xfrm>
                <a:off x="11780520" y="320040"/>
                <a:ext cx="182880" cy="43510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8" name="Rectangle 17"/>
              <p:cNvSpPr/>
              <p:nvPr/>
            </p:nvSpPr>
            <p:spPr>
              <a:xfrm>
                <a:off x="11071859" y="845820"/>
                <a:ext cx="182880" cy="38328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9" name="Isosceles Triangle 18"/>
              <p:cNvSpPr/>
              <p:nvPr/>
            </p:nvSpPr>
            <p:spPr>
              <a:xfrm rot="16200000">
                <a:off x="10888980" y="2619306"/>
                <a:ext cx="1247752" cy="901088"/>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grpSp>
        <p:grpSp>
          <p:nvGrpSpPr>
            <p:cNvPr id="13" name="Group 12"/>
            <p:cNvGrpSpPr/>
            <p:nvPr/>
          </p:nvGrpSpPr>
          <p:grpSpPr>
            <a:xfrm rot="16200000">
              <a:off x="7048801" y="3810000"/>
              <a:ext cx="901088" cy="4358640"/>
              <a:chOff x="11062312" y="320040"/>
              <a:chExt cx="901088" cy="4358640"/>
            </a:xfrm>
          </p:grpSpPr>
          <p:sp>
            <p:nvSpPr>
              <p:cNvPr id="14" name="Rectangle 13"/>
              <p:cNvSpPr/>
              <p:nvPr/>
            </p:nvSpPr>
            <p:spPr>
              <a:xfrm>
                <a:off x="11780520" y="320040"/>
                <a:ext cx="182880" cy="43510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5" name="Rectangle 14"/>
              <p:cNvSpPr/>
              <p:nvPr/>
            </p:nvSpPr>
            <p:spPr>
              <a:xfrm>
                <a:off x="11071859" y="845820"/>
                <a:ext cx="182880" cy="38328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6" name="Isosceles Triangle 15"/>
              <p:cNvSpPr/>
              <p:nvPr/>
            </p:nvSpPr>
            <p:spPr>
              <a:xfrm rot="16200000">
                <a:off x="10888980" y="2619306"/>
                <a:ext cx="1247752" cy="901088"/>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grpSp>
      </p:grpSp>
      <p:sp>
        <p:nvSpPr>
          <p:cNvPr id="2" name="Title 1"/>
          <p:cNvSpPr>
            <a:spLocks noGrp="1"/>
          </p:cNvSpPr>
          <p:nvPr>
            <p:ph type="title"/>
          </p:nvPr>
        </p:nvSpPr>
        <p:spPr>
          <a:xfrm>
            <a:off x="931334" y="609600"/>
            <a:ext cx="8094134" cy="3022600"/>
          </a:xfrm>
        </p:spPr>
        <p:txBody>
          <a:bodyPr anchor="ctr">
            <a:normAutofit/>
          </a:bodyPr>
          <a:lstStyle>
            <a:lvl1pPr algn="l">
              <a:defRPr sz="4400" b="0" cap="none">
                <a:solidFill>
                  <a:schemeClr val="tx1"/>
                </a:solidFill>
              </a:defRPr>
            </a:lvl1pPr>
          </a:lstStyle>
          <a:p>
            <a:r>
              <a:rPr lang="en-US" dirty="0"/>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7EA86B5-0E71-4B84-B9F2-9BD96CD0BAAF}" type="datetime1">
              <a:rPr lang="en-US" smtClean="0">
                <a:solidFill>
                  <a:prstClr val="black">
                    <a:tint val="75000"/>
                  </a:prstClr>
                </a:solidFill>
              </a:rPr>
              <a:t>3/11/2025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defTabSz="457200"/>
            <a:r>
              <a:rPr lang="en-US" sz="8000" dirty="0">
                <a:ln w="3175" cmpd="sng">
                  <a:noFill/>
                </a:ln>
                <a:solidFill>
                  <a:prstClr val="black"/>
                </a:solidFill>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defTabSz="457200"/>
            <a:r>
              <a:rPr lang="en-US" sz="8000" dirty="0">
                <a:ln w="3175" cmpd="sng">
                  <a:noFill/>
                </a:ln>
                <a:solidFill>
                  <a:prstClr val="black"/>
                </a:solidFill>
                <a:latin typeface="Arial"/>
              </a:rPr>
              <a:t>”</a:t>
            </a:r>
          </a:p>
        </p:txBody>
      </p:sp>
    </p:spTree>
    <p:extLst>
      <p:ext uri="{BB962C8B-B14F-4D97-AF65-F5344CB8AC3E}">
        <p14:creationId xmlns:p14="http://schemas.microsoft.com/office/powerpoint/2010/main" val="19660632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True or False">
    <p:spTree>
      <p:nvGrpSpPr>
        <p:cNvPr id="1" name=""/>
        <p:cNvGrpSpPr/>
        <p:nvPr/>
      </p:nvGrpSpPr>
      <p:grpSpPr>
        <a:xfrm>
          <a:off x="0" y="0"/>
          <a:ext cx="0" cy="0"/>
          <a:chOff x="0" y="0"/>
          <a:chExt cx="0" cy="0"/>
        </a:xfrm>
      </p:grpSpPr>
      <p:grpSp>
        <p:nvGrpSpPr>
          <p:cNvPr id="8" name="Group 7"/>
          <p:cNvGrpSpPr/>
          <p:nvPr userDrawn="1"/>
        </p:nvGrpSpPr>
        <p:grpSpPr>
          <a:xfrm>
            <a:off x="5320025" y="320040"/>
            <a:ext cx="6871975" cy="6537960"/>
            <a:chOff x="5320025" y="320040"/>
            <a:chExt cx="6871975" cy="653796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2235" y="4928235"/>
              <a:ext cx="1929765" cy="1929765"/>
            </a:xfrm>
            <a:prstGeom prst="rect">
              <a:avLst/>
            </a:prstGeom>
          </p:spPr>
        </p:pic>
        <p:grpSp>
          <p:nvGrpSpPr>
            <p:cNvPr id="10" name="Group 9"/>
            <p:cNvGrpSpPr/>
            <p:nvPr/>
          </p:nvGrpSpPr>
          <p:grpSpPr>
            <a:xfrm>
              <a:off x="11062312" y="320040"/>
              <a:ext cx="901088" cy="4358640"/>
              <a:chOff x="11062312" y="320040"/>
              <a:chExt cx="901088" cy="4358640"/>
            </a:xfrm>
          </p:grpSpPr>
          <p:sp>
            <p:nvSpPr>
              <p:cNvPr id="15" name="Rectangle 14"/>
              <p:cNvSpPr/>
              <p:nvPr/>
            </p:nvSpPr>
            <p:spPr>
              <a:xfrm>
                <a:off x="11780520" y="320040"/>
                <a:ext cx="182880" cy="43510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6" name="Rectangle 15"/>
              <p:cNvSpPr/>
              <p:nvPr/>
            </p:nvSpPr>
            <p:spPr>
              <a:xfrm>
                <a:off x="11071859" y="845820"/>
                <a:ext cx="182880" cy="38328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7" name="Isosceles Triangle 16"/>
              <p:cNvSpPr/>
              <p:nvPr/>
            </p:nvSpPr>
            <p:spPr>
              <a:xfrm rot="16200000">
                <a:off x="10888980" y="2619306"/>
                <a:ext cx="1247752" cy="901088"/>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grpSp>
        <p:grpSp>
          <p:nvGrpSpPr>
            <p:cNvPr id="11" name="Group 10"/>
            <p:cNvGrpSpPr/>
            <p:nvPr/>
          </p:nvGrpSpPr>
          <p:grpSpPr>
            <a:xfrm rot="16200000">
              <a:off x="7048801" y="3810000"/>
              <a:ext cx="901088" cy="4358640"/>
              <a:chOff x="11062312" y="320040"/>
              <a:chExt cx="901088" cy="4358640"/>
            </a:xfrm>
          </p:grpSpPr>
          <p:sp>
            <p:nvSpPr>
              <p:cNvPr id="12" name="Rectangle 11"/>
              <p:cNvSpPr/>
              <p:nvPr/>
            </p:nvSpPr>
            <p:spPr>
              <a:xfrm>
                <a:off x="11780520" y="320040"/>
                <a:ext cx="182880" cy="43510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3" name="Rectangle 12"/>
              <p:cNvSpPr/>
              <p:nvPr/>
            </p:nvSpPr>
            <p:spPr>
              <a:xfrm>
                <a:off x="11071859" y="845820"/>
                <a:ext cx="182880" cy="38328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4" name="Isosceles Triangle 13"/>
              <p:cNvSpPr/>
              <p:nvPr/>
            </p:nvSpPr>
            <p:spPr>
              <a:xfrm rot="16200000">
                <a:off x="10888980" y="2619306"/>
                <a:ext cx="1247752" cy="901088"/>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grpSp>
      </p:grpSp>
      <p:sp>
        <p:nvSpPr>
          <p:cNvPr id="2" name="Title 1"/>
          <p:cNvSpPr>
            <a:spLocks noGrp="1"/>
          </p:cNvSpPr>
          <p:nvPr>
            <p:ph type="title"/>
          </p:nvPr>
        </p:nvSpPr>
        <p:spPr>
          <a:xfrm>
            <a:off x="685799" y="609600"/>
            <a:ext cx="8588203" cy="3022600"/>
          </a:xfrm>
        </p:spPr>
        <p:txBody>
          <a:bodyPr anchor="ctr">
            <a:normAutofit/>
          </a:bodyPr>
          <a:lstStyle>
            <a:lvl1pPr algn="l">
              <a:defRPr sz="4400" b="0" cap="none">
                <a:solidFill>
                  <a:schemeClr val="tx1"/>
                </a:solidFill>
              </a:defRPr>
            </a:lvl1pPr>
          </a:lstStyle>
          <a:p>
            <a:r>
              <a:rPr lang="en-US" dirty="0"/>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AE38C03-73BD-42D9-B338-7E6D8391B817}" type="datetime1">
              <a:rPr lang="en-US" smtClean="0">
                <a:solidFill>
                  <a:prstClr val="black">
                    <a:tint val="75000"/>
                  </a:prstClr>
                </a:solidFill>
              </a:rPr>
              <a:t>3/11/2025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18812620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grpSp>
        <p:nvGrpSpPr>
          <p:cNvPr id="7" name="Group 6"/>
          <p:cNvGrpSpPr/>
          <p:nvPr userDrawn="1"/>
        </p:nvGrpSpPr>
        <p:grpSpPr>
          <a:xfrm>
            <a:off x="5320025" y="320040"/>
            <a:ext cx="6871975" cy="6537960"/>
            <a:chOff x="5320025" y="320040"/>
            <a:chExt cx="6871975" cy="653796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2235" y="4928235"/>
              <a:ext cx="1929765" cy="1929765"/>
            </a:xfrm>
            <a:prstGeom prst="rect">
              <a:avLst/>
            </a:prstGeom>
          </p:spPr>
        </p:pic>
        <p:grpSp>
          <p:nvGrpSpPr>
            <p:cNvPr id="9" name="Group 8"/>
            <p:cNvGrpSpPr/>
            <p:nvPr/>
          </p:nvGrpSpPr>
          <p:grpSpPr>
            <a:xfrm>
              <a:off x="11062312" y="320040"/>
              <a:ext cx="901088" cy="4358640"/>
              <a:chOff x="11062312" y="320040"/>
              <a:chExt cx="901088" cy="4358640"/>
            </a:xfrm>
          </p:grpSpPr>
          <p:sp>
            <p:nvSpPr>
              <p:cNvPr id="14" name="Rectangle 13"/>
              <p:cNvSpPr/>
              <p:nvPr/>
            </p:nvSpPr>
            <p:spPr>
              <a:xfrm>
                <a:off x="11780520" y="320040"/>
                <a:ext cx="182880" cy="43510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5" name="Rectangle 14"/>
              <p:cNvSpPr/>
              <p:nvPr/>
            </p:nvSpPr>
            <p:spPr>
              <a:xfrm>
                <a:off x="11071859" y="845820"/>
                <a:ext cx="182880" cy="38328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6" name="Isosceles Triangle 15"/>
              <p:cNvSpPr/>
              <p:nvPr/>
            </p:nvSpPr>
            <p:spPr>
              <a:xfrm rot="16200000">
                <a:off x="10888980" y="2619306"/>
                <a:ext cx="1247752" cy="901088"/>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grpSp>
        <p:grpSp>
          <p:nvGrpSpPr>
            <p:cNvPr id="10" name="Group 9"/>
            <p:cNvGrpSpPr/>
            <p:nvPr/>
          </p:nvGrpSpPr>
          <p:grpSpPr>
            <a:xfrm rot="16200000">
              <a:off x="7048801" y="3810000"/>
              <a:ext cx="901088" cy="4358640"/>
              <a:chOff x="11062312" y="320040"/>
              <a:chExt cx="901088" cy="4358640"/>
            </a:xfrm>
          </p:grpSpPr>
          <p:sp>
            <p:nvSpPr>
              <p:cNvPr id="11" name="Rectangle 10"/>
              <p:cNvSpPr/>
              <p:nvPr/>
            </p:nvSpPr>
            <p:spPr>
              <a:xfrm>
                <a:off x="11780520" y="320040"/>
                <a:ext cx="182880" cy="43510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2" name="Rectangle 11"/>
              <p:cNvSpPr/>
              <p:nvPr/>
            </p:nvSpPr>
            <p:spPr>
              <a:xfrm>
                <a:off x="11071859" y="845820"/>
                <a:ext cx="182880" cy="38328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3" name="Isosceles Triangle 12"/>
              <p:cNvSpPr/>
              <p:nvPr/>
            </p:nvSpPr>
            <p:spPr>
              <a:xfrm rot="16200000">
                <a:off x="10888980" y="2619306"/>
                <a:ext cx="1247752" cy="901088"/>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grpSp>
      </p:grpSp>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2A8F0111-28E7-49DD-B288-636831DAE11B}" type="datetime1">
              <a:rPr lang="en-US" smtClean="0">
                <a:solidFill>
                  <a:prstClr val="black">
                    <a:tint val="75000"/>
                  </a:prstClr>
                </a:solidFill>
              </a:rPr>
              <a:t>3/11/2025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9333C77-0158-454C-844F-B7AB9BD7DAD4}"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28779230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7" name="Group 6"/>
          <p:cNvGrpSpPr/>
          <p:nvPr userDrawn="1"/>
        </p:nvGrpSpPr>
        <p:grpSpPr>
          <a:xfrm>
            <a:off x="5320025" y="320040"/>
            <a:ext cx="6871975" cy="6537960"/>
            <a:chOff x="5320025" y="320040"/>
            <a:chExt cx="6871975" cy="653796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2235" y="4928235"/>
              <a:ext cx="1929765" cy="1929765"/>
            </a:xfrm>
            <a:prstGeom prst="rect">
              <a:avLst/>
            </a:prstGeom>
          </p:spPr>
        </p:pic>
        <p:grpSp>
          <p:nvGrpSpPr>
            <p:cNvPr id="9" name="Group 8"/>
            <p:cNvGrpSpPr/>
            <p:nvPr/>
          </p:nvGrpSpPr>
          <p:grpSpPr>
            <a:xfrm>
              <a:off x="11062312" y="320040"/>
              <a:ext cx="901088" cy="4358640"/>
              <a:chOff x="11062312" y="320040"/>
              <a:chExt cx="901088" cy="4358640"/>
            </a:xfrm>
          </p:grpSpPr>
          <p:sp>
            <p:nvSpPr>
              <p:cNvPr id="14" name="Rectangle 13"/>
              <p:cNvSpPr/>
              <p:nvPr/>
            </p:nvSpPr>
            <p:spPr>
              <a:xfrm>
                <a:off x="11780520" y="320040"/>
                <a:ext cx="182880" cy="43510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5" name="Rectangle 14"/>
              <p:cNvSpPr/>
              <p:nvPr/>
            </p:nvSpPr>
            <p:spPr>
              <a:xfrm>
                <a:off x="11071859" y="845820"/>
                <a:ext cx="182880" cy="38328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6" name="Isosceles Triangle 15"/>
              <p:cNvSpPr/>
              <p:nvPr/>
            </p:nvSpPr>
            <p:spPr>
              <a:xfrm rot="16200000">
                <a:off x="10888980" y="2619306"/>
                <a:ext cx="1247752" cy="901088"/>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grpSp>
        <p:grpSp>
          <p:nvGrpSpPr>
            <p:cNvPr id="10" name="Group 9"/>
            <p:cNvGrpSpPr/>
            <p:nvPr/>
          </p:nvGrpSpPr>
          <p:grpSpPr>
            <a:xfrm rot="16200000">
              <a:off x="7048801" y="3810000"/>
              <a:ext cx="901088" cy="4358640"/>
              <a:chOff x="11062312" y="320040"/>
              <a:chExt cx="901088" cy="4358640"/>
            </a:xfrm>
          </p:grpSpPr>
          <p:sp>
            <p:nvSpPr>
              <p:cNvPr id="11" name="Rectangle 10"/>
              <p:cNvSpPr/>
              <p:nvPr/>
            </p:nvSpPr>
            <p:spPr>
              <a:xfrm>
                <a:off x="11780520" y="320040"/>
                <a:ext cx="182880" cy="43510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2" name="Rectangle 11"/>
              <p:cNvSpPr/>
              <p:nvPr/>
            </p:nvSpPr>
            <p:spPr>
              <a:xfrm>
                <a:off x="11071859" y="845820"/>
                <a:ext cx="182880" cy="38328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13" name="Isosceles Triangle 12"/>
              <p:cNvSpPr/>
              <p:nvPr/>
            </p:nvSpPr>
            <p:spPr>
              <a:xfrm rot="16200000">
                <a:off x="10888980" y="2619306"/>
                <a:ext cx="1247752" cy="901088"/>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grpSp>
      </p:grpSp>
      <p:sp>
        <p:nvSpPr>
          <p:cNvPr id="2" name="Vertical Title 1"/>
          <p:cNvSpPr>
            <a:spLocks noGrp="1"/>
          </p:cNvSpPr>
          <p:nvPr>
            <p:ph type="title" orient="vert"/>
          </p:nvPr>
        </p:nvSpPr>
        <p:spPr>
          <a:xfrm>
            <a:off x="7967673" y="609599"/>
            <a:ext cx="1304743" cy="5251451"/>
          </a:xfrm>
        </p:spPr>
        <p:txBody>
          <a:bodyPr vert="eaVert" anchor="ctr"/>
          <a:lstStyle>
            <a:lvl1pPr>
              <a:defRPr>
                <a:solidFill>
                  <a:schemeClr val="tx1"/>
                </a:solidFill>
              </a:defRPr>
            </a:lvl1pPr>
          </a:lstStyle>
          <a:p>
            <a:r>
              <a:rPr lang="en-US" dirty="0"/>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EE7913E-3D0E-4CF0-915C-D3A184AB80E6}" type="datetime1">
              <a:rPr lang="en-US" smtClean="0">
                <a:solidFill>
                  <a:prstClr val="black">
                    <a:tint val="75000"/>
                  </a:prstClr>
                </a:solidFill>
              </a:rPr>
              <a:t>3/11/2025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9194136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9" name="Group 8"/>
          <p:cNvGrpSpPr/>
          <p:nvPr/>
        </p:nvGrpSpPr>
        <p:grpSpPr>
          <a:xfrm>
            <a:off x="11062312" y="320040"/>
            <a:ext cx="901088" cy="4358640"/>
            <a:chOff x="11062312" y="320040"/>
            <a:chExt cx="901088" cy="4358640"/>
          </a:xfrm>
        </p:grpSpPr>
        <p:sp>
          <p:nvSpPr>
            <p:cNvPr id="14" name="Rectangle 13"/>
            <p:cNvSpPr/>
            <p:nvPr/>
          </p:nvSpPr>
          <p:spPr>
            <a:xfrm>
              <a:off x="11780520" y="320040"/>
              <a:ext cx="182880" cy="43510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endParaRPr>
            </a:p>
          </p:txBody>
        </p:sp>
        <p:sp>
          <p:nvSpPr>
            <p:cNvPr id="15" name="Rectangle 14"/>
            <p:cNvSpPr/>
            <p:nvPr/>
          </p:nvSpPr>
          <p:spPr>
            <a:xfrm>
              <a:off x="11071859" y="845820"/>
              <a:ext cx="182880" cy="38328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endParaRPr>
            </a:p>
          </p:txBody>
        </p:sp>
        <p:sp>
          <p:nvSpPr>
            <p:cNvPr id="16" name="Isosceles Triangle 15"/>
            <p:cNvSpPr/>
            <p:nvPr/>
          </p:nvSpPr>
          <p:spPr>
            <a:xfrm rot="16200000">
              <a:off x="10888980" y="2619306"/>
              <a:ext cx="1247752" cy="901088"/>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endParaRPr>
            </a:p>
          </p:txBody>
        </p:sp>
      </p:grpSp>
      <p:sp>
        <p:nvSpPr>
          <p:cNvPr id="2" name="Title 1"/>
          <p:cNvSpPr>
            <a:spLocks noGrp="1"/>
          </p:cNvSpPr>
          <p:nvPr userDrawn="1">
            <p:ph type="ctrTitle"/>
          </p:nvPr>
        </p:nvSpPr>
        <p:spPr>
          <a:xfrm>
            <a:off x="1507067" y="2404534"/>
            <a:ext cx="7766936" cy="1646302"/>
          </a:xfrm>
        </p:spPr>
        <p:txBody>
          <a:bodyPr anchor="b">
            <a:noAutofit/>
          </a:bodyPr>
          <a:lstStyle>
            <a:lvl1pPr algn="r">
              <a:defRPr sz="5400">
                <a:solidFill>
                  <a:srgbClr val="0070C0"/>
                </a:solidFill>
              </a:defRPr>
            </a:lvl1pPr>
          </a:lstStyle>
          <a:p>
            <a:r>
              <a:rPr lang="en-US" dirty="0"/>
              <a:t>Click to edit Master title style</a:t>
            </a:r>
          </a:p>
        </p:txBody>
      </p:sp>
      <p:sp>
        <p:nvSpPr>
          <p:cNvPr id="3" name="Subtitle 2"/>
          <p:cNvSpPr>
            <a:spLocks noGrp="1"/>
          </p:cNvSpPr>
          <p:nvPr userDrawn="1">
            <p:ph type="subTitle" idx="1"/>
          </p:nvPr>
        </p:nvSpPr>
        <p:spPr>
          <a:xfrm>
            <a:off x="1507067" y="4050835"/>
            <a:ext cx="7766936" cy="1096899"/>
          </a:xfrm>
        </p:spPr>
        <p:txBody>
          <a:bodyPr anchor="t"/>
          <a:lstStyle>
            <a:lvl1pPr marL="0" indent="0" algn="r">
              <a:buNone/>
              <a:defRPr>
                <a:solidFill>
                  <a:schemeClr val="tx1">
                    <a:lumMod val="50000"/>
                    <a:lumOff val="50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userDrawn="1">
            <p:ph type="dt" sz="half" idx="10"/>
          </p:nvPr>
        </p:nvSpPr>
        <p:spPr/>
        <p:txBody>
          <a:bodyPr/>
          <a:lstStyle/>
          <a:p>
            <a:fld id="{3CD74ABA-209E-4F50-906A-FAE82FBB5ABD}" type="datetime1">
              <a:rPr lang="en-US" smtClean="0">
                <a:solidFill>
                  <a:prstClr val="black">
                    <a:tint val="75000"/>
                  </a:prstClr>
                </a:solidFill>
              </a:rPr>
              <a:t>3/11/2025</a:t>
            </a:fld>
            <a:endParaRPr lang="en-US" dirty="0">
              <a:solidFill>
                <a:prstClr val="black">
                  <a:tint val="75000"/>
                </a:prstClr>
              </a:solidFill>
            </a:endParaRPr>
          </a:p>
        </p:txBody>
      </p:sp>
      <p:sp>
        <p:nvSpPr>
          <p:cNvPr id="5" name="Footer Placeholder 4"/>
          <p:cNvSpPr>
            <a:spLocks noGrp="1"/>
          </p:cNvSpPr>
          <p:nvPr userDrawn="1">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userDrawn="1">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pic>
        <p:nvPicPr>
          <p:cNvPr id="12" name="Picture 2" descr="http://www.aerie1.com/Images/FOEGrandAerieLogo.gif"/>
          <p:cNvPicPr>
            <a:picLocks noChangeAspect="1" noChangeArrowheads="1"/>
          </p:cNvPicPr>
          <p:nvPr userDrawn="1"/>
        </p:nvPicPr>
        <p:blipFill>
          <a:blip r:embed="rId2" cstate="print"/>
          <a:srcRect/>
          <a:stretch>
            <a:fillRect/>
          </a:stretch>
        </p:blipFill>
        <p:spPr bwMode="auto">
          <a:xfrm>
            <a:off x="10477682" y="5391234"/>
            <a:ext cx="1669591" cy="1412730"/>
          </a:xfrm>
          <a:prstGeom prst="rect">
            <a:avLst/>
          </a:prstGeom>
          <a:noFill/>
        </p:spPr>
      </p:pic>
    </p:spTree>
    <p:extLst>
      <p:ext uri="{BB962C8B-B14F-4D97-AF65-F5344CB8AC3E}">
        <p14:creationId xmlns:p14="http://schemas.microsoft.com/office/powerpoint/2010/main" val="29010511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grpSp>
        <p:nvGrpSpPr>
          <p:cNvPr id="9" name="Group 8"/>
          <p:cNvGrpSpPr/>
          <p:nvPr/>
        </p:nvGrpSpPr>
        <p:grpSpPr>
          <a:xfrm>
            <a:off x="11062312" y="320040"/>
            <a:ext cx="901088" cy="4358640"/>
            <a:chOff x="11062312" y="320040"/>
            <a:chExt cx="901088" cy="4358640"/>
          </a:xfrm>
        </p:grpSpPr>
        <p:sp>
          <p:nvSpPr>
            <p:cNvPr id="14" name="Rectangle 13"/>
            <p:cNvSpPr/>
            <p:nvPr/>
          </p:nvSpPr>
          <p:spPr>
            <a:xfrm>
              <a:off x="11780520" y="320040"/>
              <a:ext cx="182880" cy="43510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endParaRPr>
            </a:p>
          </p:txBody>
        </p:sp>
        <p:sp>
          <p:nvSpPr>
            <p:cNvPr id="15" name="Rectangle 14"/>
            <p:cNvSpPr/>
            <p:nvPr/>
          </p:nvSpPr>
          <p:spPr>
            <a:xfrm>
              <a:off x="11071859" y="845820"/>
              <a:ext cx="182880" cy="38328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endParaRPr>
            </a:p>
          </p:txBody>
        </p:sp>
        <p:sp>
          <p:nvSpPr>
            <p:cNvPr id="16" name="Isosceles Triangle 15"/>
            <p:cNvSpPr/>
            <p:nvPr/>
          </p:nvSpPr>
          <p:spPr>
            <a:xfrm rot="16200000">
              <a:off x="10888980" y="2619306"/>
              <a:ext cx="1247752" cy="901088"/>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endParaRPr>
            </a:p>
          </p:txBody>
        </p:sp>
      </p:grpSp>
      <p:sp>
        <p:nvSpPr>
          <p:cNvPr id="2" name="Title 1"/>
          <p:cNvSpPr>
            <a:spLocks noGrp="1"/>
          </p:cNvSpPr>
          <p:nvPr userDrawn="1">
            <p:ph type="title"/>
          </p:nvPr>
        </p:nvSpPr>
        <p:spPr/>
        <p:txBody>
          <a:bodyPr>
            <a:normAutofit/>
          </a:bodyPr>
          <a:lstStyle>
            <a:lvl1pPr>
              <a:defRPr sz="3600">
                <a:solidFill>
                  <a:schemeClr val="tx1"/>
                </a:solidFill>
              </a:defRPr>
            </a:lvl1pPr>
          </a:lstStyle>
          <a:p>
            <a:r>
              <a:rPr lang="en-US" dirty="0"/>
              <a:t>Click to edit Master title style</a:t>
            </a:r>
          </a:p>
        </p:txBody>
      </p:sp>
      <p:sp>
        <p:nvSpPr>
          <p:cNvPr id="3" name="Content Placeholder 2"/>
          <p:cNvSpPr>
            <a:spLocks noGrp="1"/>
          </p:cNvSpPr>
          <p:nvPr userDrawn="1">
            <p:ph idx="1"/>
          </p:nvPr>
        </p:nvSpPr>
        <p:spPr/>
        <p:txBody>
          <a:bodyPr/>
          <a:lstStyle>
            <a:lvl1pPr>
              <a:buClr>
                <a:schemeClr val="tx1"/>
              </a:buClr>
              <a:buFont typeface="Arial" panose="020B0604020202020204" pitchFamily="34" charset="0"/>
              <a:buChar char="•"/>
              <a:defRPr/>
            </a:lvl1pPr>
            <a:lvl2pPr marL="800080" indent="-342891">
              <a:buClr>
                <a:schemeClr val="tx1"/>
              </a:buClr>
              <a:buFont typeface="Arial" panose="020B0604020202020204" pitchFamily="34" charset="0"/>
              <a:buChar char="•"/>
              <a:defRPr/>
            </a:lvl2pPr>
            <a:lvl3pPr marL="1257269" indent="-342891">
              <a:buClr>
                <a:schemeClr val="tx1"/>
              </a:buClr>
              <a:buFont typeface="Arial" panose="020B0604020202020204" pitchFamily="34" charset="0"/>
              <a:buChar char="•"/>
              <a:defRPr/>
            </a:lvl3pPr>
            <a:lvl4pPr>
              <a:buClr>
                <a:schemeClr val="tx1"/>
              </a:buClr>
              <a:buFont typeface="Arial" panose="020B0604020202020204" pitchFamily="34" charset="0"/>
              <a:buChar char="•"/>
              <a:defRPr/>
            </a:lvl4pPr>
            <a:lvl5pPr>
              <a:buClr>
                <a:schemeClr val="tx1"/>
              </a:buClr>
              <a:buFont typeface="Arial" panose="020B0604020202020204" pitchFamily="34" charset="0"/>
              <a:buChar ch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userDrawn="1">
            <p:ph type="dt" sz="half" idx="10"/>
          </p:nvPr>
        </p:nvSpPr>
        <p:spPr/>
        <p:txBody>
          <a:bodyPr/>
          <a:lstStyle/>
          <a:p>
            <a:fld id="{EB92DE87-D79C-426C-A86E-6DA94B4F0D2F}" type="datetime1">
              <a:rPr lang="en-US" smtClean="0">
                <a:solidFill>
                  <a:prstClr val="black">
                    <a:tint val="75000"/>
                  </a:prstClr>
                </a:solidFill>
              </a:rPr>
              <a:t>3/11/2025</a:t>
            </a:fld>
            <a:endParaRPr lang="en-US" dirty="0">
              <a:solidFill>
                <a:prstClr val="black">
                  <a:tint val="75000"/>
                </a:prstClr>
              </a:solidFill>
            </a:endParaRPr>
          </a:p>
        </p:txBody>
      </p:sp>
      <p:sp>
        <p:nvSpPr>
          <p:cNvPr id="5" name="Footer Placeholder 4"/>
          <p:cNvSpPr>
            <a:spLocks noGrp="1"/>
          </p:cNvSpPr>
          <p:nvPr userDrawn="1">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userDrawn="1">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pic>
        <p:nvPicPr>
          <p:cNvPr id="12" name="Picture 2" descr="http://www.aerie1.com/Images/FOEGrandAerieLogo.gif"/>
          <p:cNvPicPr>
            <a:picLocks noChangeAspect="1" noChangeArrowheads="1"/>
          </p:cNvPicPr>
          <p:nvPr userDrawn="1"/>
        </p:nvPicPr>
        <p:blipFill>
          <a:blip r:embed="rId2" cstate="print"/>
          <a:srcRect/>
          <a:stretch>
            <a:fillRect/>
          </a:stretch>
        </p:blipFill>
        <p:spPr bwMode="auto">
          <a:xfrm>
            <a:off x="10479025" y="5394960"/>
            <a:ext cx="1669591" cy="1412730"/>
          </a:xfrm>
          <a:prstGeom prst="rect">
            <a:avLst/>
          </a:prstGeom>
          <a:noFill/>
        </p:spPr>
      </p:pic>
    </p:spTree>
    <p:extLst>
      <p:ext uri="{BB962C8B-B14F-4D97-AF65-F5344CB8AC3E}">
        <p14:creationId xmlns:p14="http://schemas.microsoft.com/office/powerpoint/2010/main" val="8395364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F9C4A0F-79E0-4675-A9CC-7447D04A31E6}" type="datetime1">
              <a:rPr lang="en-US" smtClean="0"/>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C9887A-F4B2-44C4-A6C8-36E7DDEADEAE}" type="slidenum">
              <a:rPr lang="en-US" smtClean="0"/>
              <a:t>‹#›</a:t>
            </a:fld>
            <a:endParaRPr lang="en-US"/>
          </a:p>
        </p:txBody>
      </p:sp>
    </p:spTree>
    <p:extLst>
      <p:ext uri="{BB962C8B-B14F-4D97-AF65-F5344CB8AC3E}">
        <p14:creationId xmlns:p14="http://schemas.microsoft.com/office/powerpoint/2010/main" val="32521385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9" name="Group 8"/>
          <p:cNvGrpSpPr/>
          <p:nvPr userDrawn="1"/>
        </p:nvGrpSpPr>
        <p:grpSpPr>
          <a:xfrm>
            <a:off x="11062312" y="320040"/>
            <a:ext cx="901088" cy="4358640"/>
            <a:chOff x="11062312" y="320040"/>
            <a:chExt cx="901088" cy="4358640"/>
          </a:xfrm>
        </p:grpSpPr>
        <p:sp>
          <p:nvSpPr>
            <p:cNvPr id="14" name="Rectangle 13"/>
            <p:cNvSpPr/>
            <p:nvPr/>
          </p:nvSpPr>
          <p:spPr>
            <a:xfrm>
              <a:off x="11780520" y="320040"/>
              <a:ext cx="182880" cy="43510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endParaRPr>
            </a:p>
          </p:txBody>
        </p:sp>
        <p:sp>
          <p:nvSpPr>
            <p:cNvPr id="15" name="Rectangle 14"/>
            <p:cNvSpPr/>
            <p:nvPr/>
          </p:nvSpPr>
          <p:spPr>
            <a:xfrm>
              <a:off x="11071859" y="845820"/>
              <a:ext cx="182880" cy="38328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endParaRPr>
            </a:p>
          </p:txBody>
        </p:sp>
        <p:sp>
          <p:nvSpPr>
            <p:cNvPr id="16" name="Isosceles Triangle 15"/>
            <p:cNvSpPr/>
            <p:nvPr/>
          </p:nvSpPr>
          <p:spPr>
            <a:xfrm rot="16200000">
              <a:off x="10888980" y="2619306"/>
              <a:ext cx="1247752" cy="901088"/>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endParaRPr>
            </a:p>
          </p:txBody>
        </p:sp>
      </p:grpSp>
      <p:sp>
        <p:nvSpPr>
          <p:cNvPr id="2" name="Title 1"/>
          <p:cNvSpPr>
            <a:spLocks noGrp="1"/>
          </p:cNvSpPr>
          <p:nvPr userDrawn="1">
            <p:ph type="title"/>
          </p:nvPr>
        </p:nvSpPr>
        <p:spPr>
          <a:xfrm>
            <a:off x="677335" y="2700869"/>
            <a:ext cx="8596668" cy="1826581"/>
          </a:xfrm>
        </p:spPr>
        <p:txBody>
          <a:bodyPr anchor="b"/>
          <a:lstStyle>
            <a:lvl1pPr algn="l">
              <a:defRPr sz="4000" b="0" cap="none">
                <a:solidFill>
                  <a:schemeClr val="tx1"/>
                </a:solidFill>
              </a:defRPr>
            </a:lvl1pPr>
          </a:lstStyle>
          <a:p>
            <a:r>
              <a:rPr lang="en-US" dirty="0"/>
              <a:t>Click to edit Master title style</a:t>
            </a:r>
          </a:p>
        </p:txBody>
      </p:sp>
      <p:sp>
        <p:nvSpPr>
          <p:cNvPr id="3" name="Text Placeholder 2"/>
          <p:cNvSpPr>
            <a:spLocks noGrp="1"/>
          </p:cNvSpPr>
          <p:nvPr userDrawn="1">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userDrawn="1">
            <p:ph type="dt" sz="half" idx="10"/>
          </p:nvPr>
        </p:nvSpPr>
        <p:spPr/>
        <p:txBody>
          <a:bodyPr/>
          <a:lstStyle/>
          <a:p>
            <a:fld id="{D97331EE-7F2D-464E-BDA5-446C5D1C593F}" type="datetime1">
              <a:rPr lang="en-US" smtClean="0">
                <a:solidFill>
                  <a:prstClr val="black">
                    <a:tint val="75000"/>
                  </a:prstClr>
                </a:solidFill>
              </a:rPr>
              <a:t>3/11/2025</a:t>
            </a:fld>
            <a:endParaRPr lang="en-US" dirty="0">
              <a:solidFill>
                <a:prstClr val="black">
                  <a:tint val="75000"/>
                </a:prstClr>
              </a:solidFill>
            </a:endParaRPr>
          </a:p>
        </p:txBody>
      </p:sp>
      <p:sp>
        <p:nvSpPr>
          <p:cNvPr id="5" name="Footer Placeholder 4"/>
          <p:cNvSpPr>
            <a:spLocks noGrp="1"/>
          </p:cNvSpPr>
          <p:nvPr userDrawn="1">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userDrawn="1">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pic>
        <p:nvPicPr>
          <p:cNvPr id="12" name="Picture 2" descr="http://www.aerie1.com/Images/FOEGrandAerieLogo.gif"/>
          <p:cNvPicPr>
            <a:picLocks noChangeAspect="1" noChangeArrowheads="1"/>
          </p:cNvPicPr>
          <p:nvPr userDrawn="1"/>
        </p:nvPicPr>
        <p:blipFill>
          <a:blip r:embed="rId2" cstate="print"/>
          <a:srcRect/>
          <a:stretch>
            <a:fillRect/>
          </a:stretch>
        </p:blipFill>
        <p:spPr bwMode="auto">
          <a:xfrm>
            <a:off x="10479025" y="5394960"/>
            <a:ext cx="1669591" cy="1412730"/>
          </a:xfrm>
          <a:prstGeom prst="rect">
            <a:avLst/>
          </a:prstGeom>
          <a:noFill/>
        </p:spPr>
      </p:pic>
    </p:spTree>
    <p:extLst>
      <p:ext uri="{BB962C8B-B14F-4D97-AF65-F5344CB8AC3E}">
        <p14:creationId xmlns:p14="http://schemas.microsoft.com/office/powerpoint/2010/main" val="20885025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grpSp>
        <p:nvGrpSpPr>
          <p:cNvPr id="10" name="Group 9"/>
          <p:cNvGrpSpPr/>
          <p:nvPr/>
        </p:nvGrpSpPr>
        <p:grpSpPr>
          <a:xfrm>
            <a:off x="11062312" y="320040"/>
            <a:ext cx="901088" cy="4358640"/>
            <a:chOff x="11062312" y="320040"/>
            <a:chExt cx="901088" cy="4358640"/>
          </a:xfrm>
        </p:grpSpPr>
        <p:sp>
          <p:nvSpPr>
            <p:cNvPr id="15" name="Rectangle 14"/>
            <p:cNvSpPr/>
            <p:nvPr/>
          </p:nvSpPr>
          <p:spPr>
            <a:xfrm>
              <a:off x="11780520" y="320040"/>
              <a:ext cx="182880" cy="43510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endParaRPr>
            </a:p>
          </p:txBody>
        </p:sp>
        <p:sp>
          <p:nvSpPr>
            <p:cNvPr id="16" name="Rectangle 15"/>
            <p:cNvSpPr/>
            <p:nvPr/>
          </p:nvSpPr>
          <p:spPr>
            <a:xfrm>
              <a:off x="11071859" y="845820"/>
              <a:ext cx="182880" cy="38328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endParaRPr>
            </a:p>
          </p:txBody>
        </p:sp>
        <p:sp>
          <p:nvSpPr>
            <p:cNvPr id="17" name="Isosceles Triangle 16"/>
            <p:cNvSpPr/>
            <p:nvPr/>
          </p:nvSpPr>
          <p:spPr>
            <a:xfrm rot="16200000">
              <a:off x="10888980" y="2619306"/>
              <a:ext cx="1247752" cy="901088"/>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endParaRPr>
            </a:p>
          </p:txBody>
        </p:sp>
      </p:grpSp>
      <p:sp>
        <p:nvSpPr>
          <p:cNvPr id="2" name="Title 1"/>
          <p:cNvSpPr>
            <a:spLocks noGrp="1"/>
          </p:cNvSpPr>
          <p:nvPr userDrawn="1">
            <p:ph type="title"/>
          </p:nvPr>
        </p:nvSpPr>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userDrawn="1">
            <p:ph sz="half" idx="1"/>
          </p:nvPr>
        </p:nvSpPr>
        <p:spPr>
          <a:xfrm>
            <a:off x="677335" y="2160589"/>
            <a:ext cx="4184035" cy="3880772"/>
          </a:xfrm>
        </p:spPr>
        <p:txBody>
          <a:bodyPr/>
          <a:lstStyle>
            <a:lvl1pPr marL="285744" indent="-285744">
              <a:buClr>
                <a:schemeClr val="tx1"/>
              </a:buClr>
              <a:buFont typeface="Arial" panose="020B0604020202020204" pitchFamily="34" charset="0"/>
              <a:buChar char="•"/>
              <a:defRPr/>
            </a:lvl1pPr>
            <a:lvl2pPr marL="742932" indent="-285744">
              <a:buClr>
                <a:schemeClr val="tx1"/>
              </a:buClr>
              <a:buFont typeface="Arial" panose="020B0604020202020204" pitchFamily="34" charset="0"/>
              <a:buChar char="•"/>
              <a:defRPr/>
            </a:lvl2pPr>
            <a:lvl3pPr marL="1200121" indent="-285744">
              <a:buClr>
                <a:schemeClr val="tx1"/>
              </a:buClr>
              <a:buFont typeface="Arial" panose="020B0604020202020204" pitchFamily="34" charset="0"/>
              <a:buChar char="•"/>
              <a:defRPr/>
            </a:lvl3pPr>
            <a:lvl4pPr marL="1543012" indent="-171446">
              <a:buClr>
                <a:schemeClr val="tx1"/>
              </a:buClr>
              <a:buFont typeface="Arial" panose="020B0604020202020204" pitchFamily="34" charset="0"/>
              <a:buChar char="•"/>
              <a:defRPr/>
            </a:lvl4pPr>
            <a:lvl5pPr marL="2000201" indent="-171446">
              <a:buClr>
                <a:schemeClr val="tx1"/>
              </a:buClr>
              <a:buFont typeface="Arial" panose="020B0604020202020204" pitchFamily="34" charset="0"/>
              <a:buChar ch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userDrawn="1">
            <p:ph sz="half" idx="2"/>
          </p:nvPr>
        </p:nvSpPr>
        <p:spPr>
          <a:xfrm>
            <a:off x="5089969" y="2160590"/>
            <a:ext cx="4184035" cy="3880773"/>
          </a:xfrm>
        </p:spPr>
        <p:txBody>
          <a:bodyPr/>
          <a:lstStyle>
            <a:lvl1pPr marL="342891" indent="-342891">
              <a:buClr>
                <a:schemeClr val="tx1"/>
              </a:buClr>
              <a:buFont typeface="Arial" panose="020B0604020202020204" pitchFamily="34" charset="0"/>
              <a:buChar char="•"/>
              <a:defRPr/>
            </a:lvl1pPr>
            <a:lvl2pPr marL="742932" indent="-285744">
              <a:buClr>
                <a:schemeClr val="tx1"/>
              </a:buClr>
              <a:buFont typeface="Arial" panose="020B0604020202020204" pitchFamily="34" charset="0"/>
              <a:buChar char="•"/>
              <a:defRPr/>
            </a:lvl2pPr>
            <a:lvl3pPr marL="1142971" indent="-228594">
              <a:buClr>
                <a:schemeClr val="tx1"/>
              </a:buClr>
              <a:buFont typeface="Arial" panose="020B0604020202020204" pitchFamily="34" charset="0"/>
              <a:buChar char="•"/>
              <a:defRPr/>
            </a:lvl3pPr>
            <a:lvl4pPr marL="1600160" indent="-228594">
              <a:buClr>
                <a:schemeClr val="tx1"/>
              </a:buClr>
              <a:buFont typeface="Arial" panose="020B0604020202020204" pitchFamily="34" charset="0"/>
              <a:buChar char="•"/>
              <a:defRPr/>
            </a:lvl4pPr>
            <a:lvl5pPr marL="2057349" indent="-228594">
              <a:buClr>
                <a:schemeClr val="tx1"/>
              </a:buClr>
              <a:buFont typeface="Arial" panose="020B0604020202020204" pitchFamily="34" charset="0"/>
              <a:buChar ch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userDrawn="1">
            <p:ph type="dt" sz="half" idx="10"/>
          </p:nvPr>
        </p:nvSpPr>
        <p:spPr/>
        <p:txBody>
          <a:bodyPr/>
          <a:lstStyle/>
          <a:p>
            <a:fld id="{C15EE603-1ED3-4BFA-BCE4-374D5CB141F3}" type="datetime1">
              <a:rPr lang="en-US" smtClean="0">
                <a:solidFill>
                  <a:prstClr val="black">
                    <a:tint val="75000"/>
                  </a:prstClr>
                </a:solidFill>
              </a:rPr>
              <a:t>3/11/2025</a:t>
            </a:fld>
            <a:endParaRPr lang="en-US" dirty="0">
              <a:solidFill>
                <a:prstClr val="black">
                  <a:tint val="75000"/>
                </a:prstClr>
              </a:solidFill>
            </a:endParaRPr>
          </a:p>
        </p:txBody>
      </p:sp>
      <p:sp>
        <p:nvSpPr>
          <p:cNvPr id="6" name="Footer Placeholder 5"/>
          <p:cNvSpPr>
            <a:spLocks noGrp="1"/>
          </p:cNvSpPr>
          <p:nvPr userDrawn="1">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userDrawn="1">
            <p:ph type="sldNum" sz="quarter" idx="12"/>
          </p:nvPr>
        </p:nvSpPr>
        <p:spPr/>
        <p:txBody>
          <a:bodyPr/>
          <a:lstStyle/>
          <a:p>
            <a:fld id="{6FF9F0C5-380F-41C2-899A-BAC0F0927E16}" type="slidenum">
              <a:rPr lang="en-US" dirty="0">
                <a:solidFill>
                  <a:srgbClr val="90C226"/>
                </a:solidFill>
              </a:rPr>
              <a:pPr/>
              <a:t>‹#›</a:t>
            </a:fld>
            <a:endParaRPr lang="en-US" dirty="0">
              <a:solidFill>
                <a:srgbClr val="90C226"/>
              </a:solidFill>
            </a:endParaRPr>
          </a:p>
        </p:txBody>
      </p:sp>
      <p:pic>
        <p:nvPicPr>
          <p:cNvPr id="13" name="Picture 2" descr="http://www.aerie1.com/Images/FOEGrandAerieLogo.gif"/>
          <p:cNvPicPr>
            <a:picLocks noChangeAspect="1" noChangeArrowheads="1"/>
          </p:cNvPicPr>
          <p:nvPr userDrawn="1"/>
        </p:nvPicPr>
        <p:blipFill>
          <a:blip r:embed="rId2" cstate="print"/>
          <a:srcRect/>
          <a:stretch>
            <a:fillRect/>
          </a:stretch>
        </p:blipFill>
        <p:spPr bwMode="auto">
          <a:xfrm>
            <a:off x="10479025" y="5394960"/>
            <a:ext cx="1669591" cy="1412730"/>
          </a:xfrm>
          <a:prstGeom prst="rect">
            <a:avLst/>
          </a:prstGeom>
          <a:noFill/>
        </p:spPr>
      </p:pic>
    </p:spTree>
    <p:extLst>
      <p:ext uri="{BB962C8B-B14F-4D97-AF65-F5344CB8AC3E}">
        <p14:creationId xmlns:p14="http://schemas.microsoft.com/office/powerpoint/2010/main" val="40680122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grpSp>
        <p:nvGrpSpPr>
          <p:cNvPr id="12" name="Group 11"/>
          <p:cNvGrpSpPr/>
          <p:nvPr/>
        </p:nvGrpSpPr>
        <p:grpSpPr>
          <a:xfrm>
            <a:off x="11062312" y="320040"/>
            <a:ext cx="901088" cy="4358640"/>
            <a:chOff x="11062312" y="320040"/>
            <a:chExt cx="901088" cy="4358640"/>
          </a:xfrm>
        </p:grpSpPr>
        <p:sp>
          <p:nvSpPr>
            <p:cNvPr id="17" name="Rectangle 16"/>
            <p:cNvSpPr/>
            <p:nvPr/>
          </p:nvSpPr>
          <p:spPr>
            <a:xfrm>
              <a:off x="11780520" y="320040"/>
              <a:ext cx="182880" cy="43510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endParaRPr>
            </a:p>
          </p:txBody>
        </p:sp>
        <p:sp>
          <p:nvSpPr>
            <p:cNvPr id="18" name="Rectangle 17"/>
            <p:cNvSpPr/>
            <p:nvPr/>
          </p:nvSpPr>
          <p:spPr>
            <a:xfrm>
              <a:off x="11071859" y="845820"/>
              <a:ext cx="182880" cy="38328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endParaRPr>
            </a:p>
          </p:txBody>
        </p:sp>
        <p:sp>
          <p:nvSpPr>
            <p:cNvPr id="19" name="Isosceles Triangle 18"/>
            <p:cNvSpPr/>
            <p:nvPr/>
          </p:nvSpPr>
          <p:spPr>
            <a:xfrm rot="16200000">
              <a:off x="10888980" y="2619306"/>
              <a:ext cx="1247752" cy="901088"/>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endParaRPr>
            </a:p>
          </p:txBody>
        </p:sp>
      </p:grpSp>
      <p:sp>
        <p:nvSpPr>
          <p:cNvPr id="2" name="Title 1"/>
          <p:cNvSpPr>
            <a:spLocks noGrp="1"/>
          </p:cNvSpPr>
          <p:nvPr userDrawn="1">
            <p:ph type="title"/>
          </p:nvPr>
        </p:nvSpPr>
        <p:spPr/>
        <p:txBody>
          <a:bodyPr/>
          <a:lstStyle>
            <a:lvl1pPr>
              <a:defRPr>
                <a:solidFill>
                  <a:schemeClr val="tx1"/>
                </a:solidFill>
              </a:defRPr>
            </a:lvl1pPr>
          </a:lstStyle>
          <a:p>
            <a:r>
              <a:rPr lang="en-US" dirty="0"/>
              <a:t>Click to edit Master title style</a:t>
            </a:r>
          </a:p>
        </p:txBody>
      </p:sp>
      <p:sp>
        <p:nvSpPr>
          <p:cNvPr id="3" name="Text Placeholder 2"/>
          <p:cNvSpPr>
            <a:spLocks noGrp="1"/>
          </p:cNvSpPr>
          <p:nvPr userDrawn="1">
            <p:ph type="body" idx="1"/>
          </p:nvPr>
        </p:nvSpPr>
        <p:spPr>
          <a:xfrm>
            <a:off x="675746" y="2160983"/>
            <a:ext cx="4185623" cy="576262"/>
          </a:xfrm>
        </p:spPr>
        <p:txBody>
          <a:bodyPr anchor="b">
            <a:noAutofit/>
          </a:bodyPr>
          <a:lstStyle>
            <a:lvl1pPr marL="0" indent="0">
              <a:buNone/>
              <a:defRPr sz="24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userDrawn="1">
            <p:ph sz="half" idx="2"/>
          </p:nvPr>
        </p:nvSpPr>
        <p:spPr>
          <a:xfrm>
            <a:off x="675746" y="2737247"/>
            <a:ext cx="4185623" cy="3304117"/>
          </a:xfrm>
        </p:spPr>
        <p:txBody>
          <a:bodyPr>
            <a:normAutofit/>
          </a:bodyPr>
          <a:lstStyle>
            <a:lvl1pPr marL="342891" indent="-342891">
              <a:buClr>
                <a:schemeClr val="tx1"/>
              </a:buClr>
              <a:buFont typeface="Arial" panose="020B0604020202020204" pitchFamily="34" charset="0"/>
              <a:buChar char="•"/>
              <a:defRPr/>
            </a:lvl1pPr>
            <a:lvl2pPr marL="742932" indent="-285744">
              <a:buClr>
                <a:schemeClr val="tx1"/>
              </a:buClr>
              <a:buFont typeface="Arial" panose="020B0604020202020204" pitchFamily="34" charset="0"/>
              <a:buChar char="•"/>
              <a:defRPr/>
            </a:lvl2pPr>
            <a:lvl3pPr marL="1142971" indent="-228594">
              <a:buClr>
                <a:schemeClr val="tx1"/>
              </a:buClr>
              <a:buFont typeface="Arial" panose="020B0604020202020204" pitchFamily="34" charset="0"/>
              <a:buChar char="•"/>
              <a:defRPr/>
            </a:lvl3pPr>
            <a:lvl4pPr marL="1600160" indent="-228594">
              <a:buClr>
                <a:schemeClr val="tx1"/>
              </a:buClr>
              <a:buFont typeface="Arial" panose="020B0604020202020204" pitchFamily="34" charset="0"/>
              <a:buChar char="•"/>
              <a:defRPr/>
            </a:lvl4pPr>
            <a:lvl5pPr marL="2057349" indent="-228594">
              <a:buClr>
                <a:schemeClr val="tx1"/>
              </a:buClr>
              <a:buFont typeface="Arial" panose="020B0604020202020204" pitchFamily="34" charset="0"/>
              <a:buChar ch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userDrawn="1">
            <p:ph type="body" sz="quarter" idx="3"/>
          </p:nvPr>
        </p:nvSpPr>
        <p:spPr>
          <a:xfrm>
            <a:off x="5088383" y="2160983"/>
            <a:ext cx="4185619" cy="576262"/>
          </a:xfrm>
        </p:spPr>
        <p:txBody>
          <a:bodyPr anchor="b">
            <a:noAutofit/>
          </a:bodyPr>
          <a:lstStyle>
            <a:lvl1pPr marL="0" indent="0">
              <a:buNone/>
              <a:defRPr sz="24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userDrawn="1">
            <p:ph sz="quarter" idx="4"/>
          </p:nvPr>
        </p:nvSpPr>
        <p:spPr>
          <a:xfrm>
            <a:off x="5088385" y="2737247"/>
            <a:ext cx="4185617" cy="3304117"/>
          </a:xfrm>
        </p:spPr>
        <p:txBody>
          <a:bodyPr>
            <a:normAutofit/>
          </a:bodyPr>
          <a:lstStyle>
            <a:lvl1pPr marL="342891" indent="-342891">
              <a:buClr>
                <a:schemeClr val="tx1"/>
              </a:buClr>
              <a:buFont typeface="Arial" panose="020B0604020202020204" pitchFamily="34" charset="0"/>
              <a:buChar char="•"/>
              <a:defRPr/>
            </a:lvl1pPr>
            <a:lvl2pPr marL="742932" indent="-285744">
              <a:buClr>
                <a:schemeClr val="tx1"/>
              </a:buClr>
              <a:buFont typeface="Arial" panose="020B0604020202020204" pitchFamily="34" charset="0"/>
              <a:buChar char="•"/>
              <a:defRPr/>
            </a:lvl2pPr>
            <a:lvl3pPr marL="1142971" indent="-228594">
              <a:buClr>
                <a:schemeClr val="tx1"/>
              </a:buClr>
              <a:buFont typeface="Arial" panose="020B0604020202020204" pitchFamily="34" charset="0"/>
              <a:buChar char="•"/>
              <a:defRPr/>
            </a:lvl3pPr>
            <a:lvl4pPr marL="1600160" indent="-228594">
              <a:buClr>
                <a:schemeClr val="tx1"/>
              </a:buClr>
              <a:buFont typeface="Arial" panose="020B0604020202020204" pitchFamily="34" charset="0"/>
              <a:buChar char="•"/>
              <a:defRPr/>
            </a:lvl4pPr>
            <a:lvl5pPr marL="2057349" indent="-228594">
              <a:buClr>
                <a:schemeClr val="tx1"/>
              </a:buClr>
              <a:buFont typeface="Arial" panose="020B0604020202020204" pitchFamily="34" charset="0"/>
              <a:buChar ch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userDrawn="1">
            <p:ph type="dt" sz="half" idx="10"/>
          </p:nvPr>
        </p:nvSpPr>
        <p:spPr/>
        <p:txBody>
          <a:bodyPr/>
          <a:lstStyle/>
          <a:p>
            <a:fld id="{E7CFE69E-22AC-42F1-8A66-A05D8EB34FDA}" type="datetime1">
              <a:rPr lang="en-US" smtClean="0">
                <a:solidFill>
                  <a:prstClr val="black">
                    <a:tint val="75000"/>
                  </a:prstClr>
                </a:solidFill>
              </a:rPr>
              <a:t>3/11/2025</a:t>
            </a:fld>
            <a:endParaRPr lang="en-US" dirty="0">
              <a:solidFill>
                <a:prstClr val="black">
                  <a:tint val="75000"/>
                </a:prstClr>
              </a:solidFill>
            </a:endParaRPr>
          </a:p>
        </p:txBody>
      </p:sp>
      <p:sp>
        <p:nvSpPr>
          <p:cNvPr id="8" name="Footer Placeholder 7"/>
          <p:cNvSpPr>
            <a:spLocks noGrp="1"/>
          </p:cNvSpPr>
          <p:nvPr userDrawn="1">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userDrawn="1">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pic>
        <p:nvPicPr>
          <p:cNvPr id="15" name="Picture 2" descr="http://www.aerie1.com/Images/FOEGrandAerieLogo.gif"/>
          <p:cNvPicPr>
            <a:picLocks noChangeAspect="1" noChangeArrowheads="1"/>
          </p:cNvPicPr>
          <p:nvPr userDrawn="1"/>
        </p:nvPicPr>
        <p:blipFill>
          <a:blip r:embed="rId2" cstate="print"/>
          <a:srcRect/>
          <a:stretch>
            <a:fillRect/>
          </a:stretch>
        </p:blipFill>
        <p:spPr bwMode="auto">
          <a:xfrm>
            <a:off x="10479025" y="5394960"/>
            <a:ext cx="1669591" cy="1412730"/>
          </a:xfrm>
          <a:prstGeom prst="rect">
            <a:avLst/>
          </a:prstGeom>
          <a:noFill/>
        </p:spPr>
      </p:pic>
    </p:spTree>
    <p:extLst>
      <p:ext uri="{BB962C8B-B14F-4D97-AF65-F5344CB8AC3E}">
        <p14:creationId xmlns:p14="http://schemas.microsoft.com/office/powerpoint/2010/main" val="22181558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grpSp>
        <p:nvGrpSpPr>
          <p:cNvPr id="6" name="Group 5"/>
          <p:cNvGrpSpPr/>
          <p:nvPr userDrawn="1"/>
        </p:nvGrpSpPr>
        <p:grpSpPr>
          <a:xfrm>
            <a:off x="5320026" y="320040"/>
            <a:ext cx="6871975" cy="6537960"/>
            <a:chOff x="5320025" y="320040"/>
            <a:chExt cx="6871975" cy="653796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2235" y="4928235"/>
              <a:ext cx="1929765" cy="1929765"/>
            </a:xfrm>
            <a:prstGeom prst="rect">
              <a:avLst/>
            </a:prstGeom>
          </p:spPr>
        </p:pic>
        <p:grpSp>
          <p:nvGrpSpPr>
            <p:cNvPr id="8" name="Group 7"/>
            <p:cNvGrpSpPr/>
            <p:nvPr/>
          </p:nvGrpSpPr>
          <p:grpSpPr>
            <a:xfrm>
              <a:off x="11062312" y="320040"/>
              <a:ext cx="901088" cy="4358640"/>
              <a:chOff x="11062312" y="320040"/>
              <a:chExt cx="901088" cy="4358640"/>
            </a:xfrm>
          </p:grpSpPr>
          <p:sp>
            <p:nvSpPr>
              <p:cNvPr id="13" name="Rectangle 12"/>
              <p:cNvSpPr/>
              <p:nvPr/>
            </p:nvSpPr>
            <p:spPr>
              <a:xfrm>
                <a:off x="11780520" y="320040"/>
                <a:ext cx="182880" cy="43510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endParaRPr>
              </a:p>
            </p:txBody>
          </p:sp>
          <p:sp>
            <p:nvSpPr>
              <p:cNvPr id="14" name="Rectangle 13"/>
              <p:cNvSpPr/>
              <p:nvPr/>
            </p:nvSpPr>
            <p:spPr>
              <a:xfrm>
                <a:off x="11071859" y="845820"/>
                <a:ext cx="182880" cy="38328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endParaRPr>
              </a:p>
            </p:txBody>
          </p:sp>
          <p:sp>
            <p:nvSpPr>
              <p:cNvPr id="15" name="Isosceles Triangle 14"/>
              <p:cNvSpPr/>
              <p:nvPr/>
            </p:nvSpPr>
            <p:spPr>
              <a:xfrm rot="16200000">
                <a:off x="10888980" y="2619306"/>
                <a:ext cx="1247752" cy="901088"/>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endParaRPr>
              </a:p>
            </p:txBody>
          </p:sp>
        </p:grpSp>
        <p:grpSp>
          <p:nvGrpSpPr>
            <p:cNvPr id="9" name="Group 8"/>
            <p:cNvGrpSpPr/>
            <p:nvPr/>
          </p:nvGrpSpPr>
          <p:grpSpPr>
            <a:xfrm rot="16200000">
              <a:off x="7048801" y="3810000"/>
              <a:ext cx="901088" cy="4358640"/>
              <a:chOff x="11062312" y="320040"/>
              <a:chExt cx="901088" cy="4358640"/>
            </a:xfrm>
          </p:grpSpPr>
          <p:sp>
            <p:nvSpPr>
              <p:cNvPr id="10" name="Rectangle 9"/>
              <p:cNvSpPr/>
              <p:nvPr/>
            </p:nvSpPr>
            <p:spPr>
              <a:xfrm>
                <a:off x="11780520" y="320040"/>
                <a:ext cx="182880" cy="43510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endParaRPr>
              </a:p>
            </p:txBody>
          </p:sp>
          <p:sp>
            <p:nvSpPr>
              <p:cNvPr id="11" name="Rectangle 10"/>
              <p:cNvSpPr/>
              <p:nvPr/>
            </p:nvSpPr>
            <p:spPr>
              <a:xfrm>
                <a:off x="11071859" y="845820"/>
                <a:ext cx="182880" cy="38328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endParaRPr>
              </a:p>
            </p:txBody>
          </p:sp>
          <p:sp>
            <p:nvSpPr>
              <p:cNvPr id="12" name="Isosceles Triangle 11"/>
              <p:cNvSpPr/>
              <p:nvPr/>
            </p:nvSpPr>
            <p:spPr>
              <a:xfrm rot="16200000">
                <a:off x="10888980" y="2619306"/>
                <a:ext cx="1247752" cy="901088"/>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endParaRPr>
              </a:p>
            </p:txBody>
          </p:sp>
        </p:grpSp>
      </p:grpSp>
      <p:sp>
        <p:nvSpPr>
          <p:cNvPr id="2" name="Title 1"/>
          <p:cNvSpPr>
            <a:spLocks noGrp="1"/>
          </p:cNvSpPr>
          <p:nvPr>
            <p:ph type="title"/>
          </p:nvPr>
        </p:nvSpPr>
        <p:spPr>
          <a:xfrm>
            <a:off x="677335" y="609600"/>
            <a:ext cx="8596668" cy="1320800"/>
          </a:xfrm>
        </p:spPr>
        <p:txBody>
          <a:bodyPr/>
          <a:lstStyle>
            <a:lvl1pPr>
              <a:defRPr>
                <a:solidFill>
                  <a:schemeClr val="tx1"/>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595C8AB6-7EA4-45F4-AA18-2EAD3C395ADF}" type="datetime1">
              <a:rPr lang="en-US" smtClean="0">
                <a:solidFill>
                  <a:prstClr val="black">
                    <a:tint val="75000"/>
                  </a:prstClr>
                </a:solidFill>
              </a:rPr>
              <a:t>3/11/2025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41685481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2236" y="4928237"/>
            <a:ext cx="1929765" cy="1929765"/>
          </a:xfrm>
          <a:prstGeom prst="rect">
            <a:avLst/>
          </a:prstGeom>
        </p:spPr>
      </p:pic>
      <p:grpSp>
        <p:nvGrpSpPr>
          <p:cNvPr id="7" name="Group 6"/>
          <p:cNvGrpSpPr/>
          <p:nvPr/>
        </p:nvGrpSpPr>
        <p:grpSpPr>
          <a:xfrm>
            <a:off x="11062312" y="320040"/>
            <a:ext cx="901088" cy="4358640"/>
            <a:chOff x="11062312" y="320040"/>
            <a:chExt cx="901088" cy="4358640"/>
          </a:xfrm>
        </p:grpSpPr>
        <p:sp>
          <p:nvSpPr>
            <p:cNvPr id="12" name="Rectangle 11"/>
            <p:cNvSpPr/>
            <p:nvPr/>
          </p:nvSpPr>
          <p:spPr>
            <a:xfrm>
              <a:off x="11780520" y="320040"/>
              <a:ext cx="182880" cy="43510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endParaRPr>
            </a:p>
          </p:txBody>
        </p:sp>
        <p:sp>
          <p:nvSpPr>
            <p:cNvPr id="13" name="Rectangle 12"/>
            <p:cNvSpPr/>
            <p:nvPr/>
          </p:nvSpPr>
          <p:spPr>
            <a:xfrm>
              <a:off x="11071859" y="845820"/>
              <a:ext cx="182880" cy="38328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endParaRPr>
            </a:p>
          </p:txBody>
        </p:sp>
        <p:sp>
          <p:nvSpPr>
            <p:cNvPr id="14" name="Isosceles Triangle 13"/>
            <p:cNvSpPr/>
            <p:nvPr/>
          </p:nvSpPr>
          <p:spPr>
            <a:xfrm rot="16200000">
              <a:off x="10888980" y="2619306"/>
              <a:ext cx="1247752" cy="901088"/>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endParaRPr>
            </a:p>
          </p:txBody>
        </p:sp>
      </p:grpSp>
      <p:sp>
        <p:nvSpPr>
          <p:cNvPr id="2" name="Date Placeholder 1"/>
          <p:cNvSpPr>
            <a:spLocks noGrp="1"/>
          </p:cNvSpPr>
          <p:nvPr userDrawn="1">
            <p:ph type="dt" sz="half" idx="10"/>
          </p:nvPr>
        </p:nvSpPr>
        <p:spPr/>
        <p:txBody>
          <a:bodyPr/>
          <a:lstStyle/>
          <a:p>
            <a:fld id="{58DED1E0-D967-42C4-88C1-CC9B3B038AD8}" type="datetime1">
              <a:rPr lang="en-US" smtClean="0">
                <a:solidFill>
                  <a:prstClr val="black">
                    <a:tint val="75000"/>
                  </a:prstClr>
                </a:solidFill>
              </a:rPr>
              <a:t>3/11/2025</a:t>
            </a:fld>
            <a:endParaRPr lang="en-US" dirty="0">
              <a:solidFill>
                <a:prstClr val="black">
                  <a:tint val="75000"/>
                </a:prstClr>
              </a:solidFill>
            </a:endParaRPr>
          </a:p>
        </p:txBody>
      </p:sp>
      <p:sp>
        <p:nvSpPr>
          <p:cNvPr id="3" name="Footer Placeholder 2"/>
          <p:cNvSpPr>
            <a:spLocks noGrp="1"/>
          </p:cNvSpPr>
          <p:nvPr userDrawn="1">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userDrawn="1">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21370152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2236" y="4928237"/>
            <a:ext cx="1929765" cy="1929765"/>
          </a:xfrm>
          <a:prstGeom prst="rect">
            <a:avLst/>
          </a:prstGeom>
        </p:spPr>
      </p:pic>
      <p:grpSp>
        <p:nvGrpSpPr>
          <p:cNvPr id="10" name="Group 9"/>
          <p:cNvGrpSpPr/>
          <p:nvPr/>
        </p:nvGrpSpPr>
        <p:grpSpPr>
          <a:xfrm>
            <a:off x="11062312" y="320040"/>
            <a:ext cx="901088" cy="4358640"/>
            <a:chOff x="11062312" y="320040"/>
            <a:chExt cx="901088" cy="4358640"/>
          </a:xfrm>
        </p:grpSpPr>
        <p:sp>
          <p:nvSpPr>
            <p:cNvPr id="15" name="Rectangle 14"/>
            <p:cNvSpPr/>
            <p:nvPr/>
          </p:nvSpPr>
          <p:spPr>
            <a:xfrm>
              <a:off x="11780520" y="320040"/>
              <a:ext cx="182880" cy="43510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endParaRPr>
            </a:p>
          </p:txBody>
        </p:sp>
        <p:sp>
          <p:nvSpPr>
            <p:cNvPr id="16" name="Rectangle 15"/>
            <p:cNvSpPr/>
            <p:nvPr/>
          </p:nvSpPr>
          <p:spPr>
            <a:xfrm>
              <a:off x="11071859" y="845820"/>
              <a:ext cx="182880" cy="38328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endParaRPr>
            </a:p>
          </p:txBody>
        </p:sp>
        <p:sp>
          <p:nvSpPr>
            <p:cNvPr id="17" name="Isosceles Triangle 16"/>
            <p:cNvSpPr/>
            <p:nvPr/>
          </p:nvSpPr>
          <p:spPr>
            <a:xfrm rot="16200000">
              <a:off x="10888980" y="2619306"/>
              <a:ext cx="1247752" cy="901088"/>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endParaRPr>
            </a:p>
          </p:txBody>
        </p:sp>
      </p:grpSp>
      <p:sp>
        <p:nvSpPr>
          <p:cNvPr id="2" name="Title 1"/>
          <p:cNvSpPr>
            <a:spLocks noGrp="1"/>
          </p:cNvSpPr>
          <p:nvPr userDrawn="1">
            <p:ph type="title"/>
          </p:nvPr>
        </p:nvSpPr>
        <p:spPr>
          <a:xfrm>
            <a:off x="677335" y="1498604"/>
            <a:ext cx="3854528" cy="1278466"/>
          </a:xfrm>
        </p:spPr>
        <p:txBody>
          <a:bodyPr anchor="b">
            <a:normAutofit/>
          </a:bodyPr>
          <a:lstStyle>
            <a:lvl1pPr>
              <a:defRPr sz="2000">
                <a:solidFill>
                  <a:schemeClr val="tx1"/>
                </a:solidFill>
              </a:defRPr>
            </a:lvl1pPr>
          </a:lstStyle>
          <a:p>
            <a:r>
              <a:rPr lang="en-US" dirty="0"/>
              <a:t>Click to edit Master title style</a:t>
            </a:r>
          </a:p>
        </p:txBody>
      </p:sp>
      <p:sp>
        <p:nvSpPr>
          <p:cNvPr id="3" name="Content Placeholder 2"/>
          <p:cNvSpPr>
            <a:spLocks noGrp="1"/>
          </p:cNvSpPr>
          <p:nvPr userDrawn="1">
            <p:ph idx="1"/>
          </p:nvPr>
        </p:nvSpPr>
        <p:spPr>
          <a:xfrm>
            <a:off x="4760462" y="514926"/>
            <a:ext cx="4513541" cy="5526437"/>
          </a:xfrm>
        </p:spPr>
        <p:txBody>
          <a:bodyPr>
            <a:normAutofit/>
          </a:bodyPr>
          <a:lstStyle>
            <a:lvl1pPr marL="342891" indent="-342891">
              <a:buClr>
                <a:schemeClr val="tx1"/>
              </a:buClr>
              <a:buFont typeface="Arial" panose="020B0604020202020204" pitchFamily="34" charset="0"/>
              <a:buChar char="•"/>
              <a:defRPr/>
            </a:lvl1pPr>
            <a:lvl2pPr marL="742932" indent="-285744">
              <a:buClr>
                <a:schemeClr val="tx1"/>
              </a:buClr>
              <a:buFont typeface="Arial" panose="020B0604020202020204" pitchFamily="34" charset="0"/>
              <a:buChar char="•"/>
              <a:defRPr/>
            </a:lvl2pPr>
            <a:lvl3pPr marL="1142971" indent="-228594">
              <a:buClr>
                <a:schemeClr val="tx1"/>
              </a:buClr>
              <a:buFont typeface="Arial" panose="020B0604020202020204" pitchFamily="34" charset="0"/>
              <a:buChar char="•"/>
              <a:defRPr/>
            </a:lvl3pPr>
            <a:lvl4pPr marL="1600160" indent="-228594">
              <a:buClr>
                <a:schemeClr val="tx1"/>
              </a:buClr>
              <a:buFont typeface="Arial" panose="020B0604020202020204" pitchFamily="34" charset="0"/>
              <a:buChar char="•"/>
              <a:defRPr/>
            </a:lvl4pPr>
            <a:lvl5pPr marL="2057349" indent="-228594">
              <a:buClr>
                <a:schemeClr val="tx1"/>
              </a:buClr>
              <a:buFont typeface="Arial" panose="020B0604020202020204" pitchFamily="34" charset="0"/>
              <a:buChar ch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userDrawn="1">
            <p:ph type="body" sz="half" idx="2"/>
          </p:nvPr>
        </p:nvSpPr>
        <p:spPr>
          <a:xfrm>
            <a:off x="677335" y="2777069"/>
            <a:ext cx="3854528" cy="2584449"/>
          </a:xfrm>
        </p:spPr>
        <p:txBody>
          <a:bodyPr>
            <a:normAutofit/>
          </a:bodyPr>
          <a:lstStyle>
            <a:lvl1pPr marL="0" indent="0">
              <a:buNone/>
              <a:defRPr sz="1400"/>
            </a:lvl1pPr>
            <a:lvl2pPr marL="457051" indent="0">
              <a:buNone/>
              <a:defRPr sz="1400"/>
            </a:lvl2pPr>
            <a:lvl3pPr marL="914104" indent="0">
              <a:buNone/>
              <a:defRPr sz="1200"/>
            </a:lvl3pPr>
            <a:lvl4pPr marL="1371155" indent="0">
              <a:buNone/>
              <a:defRPr sz="1000"/>
            </a:lvl4pPr>
            <a:lvl5pPr marL="1828205" indent="0">
              <a:buNone/>
              <a:defRPr sz="1000"/>
            </a:lvl5pPr>
            <a:lvl6pPr marL="2285258" indent="0">
              <a:buNone/>
              <a:defRPr sz="1000"/>
            </a:lvl6pPr>
            <a:lvl7pPr marL="2742309" indent="0">
              <a:buNone/>
              <a:defRPr sz="1000"/>
            </a:lvl7pPr>
            <a:lvl8pPr marL="3199360" indent="0">
              <a:buNone/>
              <a:defRPr sz="1000"/>
            </a:lvl8pPr>
            <a:lvl9pPr marL="3656411" indent="0">
              <a:buNone/>
              <a:defRPr sz="1000"/>
            </a:lvl9pPr>
          </a:lstStyle>
          <a:p>
            <a:pPr lvl="0"/>
            <a:r>
              <a:rPr lang="en-US"/>
              <a:t>Edit Master text styles</a:t>
            </a:r>
          </a:p>
        </p:txBody>
      </p:sp>
      <p:sp>
        <p:nvSpPr>
          <p:cNvPr id="5" name="Date Placeholder 4"/>
          <p:cNvSpPr>
            <a:spLocks noGrp="1"/>
          </p:cNvSpPr>
          <p:nvPr userDrawn="1">
            <p:ph type="dt" sz="half" idx="10"/>
          </p:nvPr>
        </p:nvSpPr>
        <p:spPr/>
        <p:txBody>
          <a:bodyPr/>
          <a:lstStyle/>
          <a:p>
            <a:fld id="{B2C37BBD-F47C-411B-B13A-F8590549F257}" type="datetime1">
              <a:rPr lang="en-US" smtClean="0">
                <a:solidFill>
                  <a:prstClr val="black">
                    <a:tint val="75000"/>
                  </a:prstClr>
                </a:solidFill>
              </a:rPr>
              <a:t>3/11/2025</a:t>
            </a:fld>
            <a:endParaRPr lang="en-US" dirty="0">
              <a:solidFill>
                <a:prstClr val="black">
                  <a:tint val="75000"/>
                </a:prstClr>
              </a:solidFill>
            </a:endParaRPr>
          </a:p>
        </p:txBody>
      </p:sp>
      <p:sp>
        <p:nvSpPr>
          <p:cNvPr id="6" name="Footer Placeholder 5"/>
          <p:cNvSpPr>
            <a:spLocks noGrp="1"/>
          </p:cNvSpPr>
          <p:nvPr userDrawn="1">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userDrawn="1">
            <p:ph type="sldNum" sz="quarter" idx="12"/>
          </p:nvPr>
        </p:nvSpPr>
        <p:spPr/>
        <p:txBody>
          <a:bodyPr/>
          <a:lstStyle/>
          <a:p>
            <a:fld id="{519954A3-9DFD-4C44-94BA-B95130A3BA1C}"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37466757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7"/>
          <p:cNvGrpSpPr/>
          <p:nvPr userDrawn="1"/>
        </p:nvGrpSpPr>
        <p:grpSpPr>
          <a:xfrm>
            <a:off x="5320026" y="320040"/>
            <a:ext cx="6871975" cy="6537960"/>
            <a:chOff x="5320025" y="320040"/>
            <a:chExt cx="6871975" cy="653796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2235" y="4928235"/>
              <a:ext cx="1929765" cy="1929765"/>
            </a:xfrm>
            <a:prstGeom prst="rect">
              <a:avLst/>
            </a:prstGeom>
          </p:spPr>
        </p:pic>
        <p:grpSp>
          <p:nvGrpSpPr>
            <p:cNvPr id="10" name="Group 9"/>
            <p:cNvGrpSpPr/>
            <p:nvPr/>
          </p:nvGrpSpPr>
          <p:grpSpPr>
            <a:xfrm>
              <a:off x="11062312" y="320040"/>
              <a:ext cx="901088" cy="4358640"/>
              <a:chOff x="11062312" y="320040"/>
              <a:chExt cx="901088" cy="4358640"/>
            </a:xfrm>
          </p:grpSpPr>
          <p:sp>
            <p:nvSpPr>
              <p:cNvPr id="15" name="Rectangle 14"/>
              <p:cNvSpPr/>
              <p:nvPr/>
            </p:nvSpPr>
            <p:spPr>
              <a:xfrm>
                <a:off x="11780520" y="320040"/>
                <a:ext cx="182880" cy="43510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endParaRPr>
              </a:p>
            </p:txBody>
          </p:sp>
          <p:sp>
            <p:nvSpPr>
              <p:cNvPr id="16" name="Rectangle 15"/>
              <p:cNvSpPr/>
              <p:nvPr/>
            </p:nvSpPr>
            <p:spPr>
              <a:xfrm>
                <a:off x="11071859" y="845820"/>
                <a:ext cx="182880" cy="38328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endParaRPr>
              </a:p>
            </p:txBody>
          </p:sp>
          <p:sp>
            <p:nvSpPr>
              <p:cNvPr id="17" name="Isosceles Triangle 16"/>
              <p:cNvSpPr/>
              <p:nvPr/>
            </p:nvSpPr>
            <p:spPr>
              <a:xfrm rot="16200000">
                <a:off x="10888980" y="2619306"/>
                <a:ext cx="1247752" cy="901088"/>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endParaRPr>
              </a:p>
            </p:txBody>
          </p:sp>
        </p:grpSp>
        <p:grpSp>
          <p:nvGrpSpPr>
            <p:cNvPr id="11" name="Group 10"/>
            <p:cNvGrpSpPr/>
            <p:nvPr/>
          </p:nvGrpSpPr>
          <p:grpSpPr>
            <a:xfrm rot="16200000">
              <a:off x="7048801" y="3810000"/>
              <a:ext cx="901088" cy="4358640"/>
              <a:chOff x="11062312" y="320040"/>
              <a:chExt cx="901088" cy="4358640"/>
            </a:xfrm>
          </p:grpSpPr>
          <p:sp>
            <p:nvSpPr>
              <p:cNvPr id="12" name="Rectangle 11"/>
              <p:cNvSpPr/>
              <p:nvPr/>
            </p:nvSpPr>
            <p:spPr>
              <a:xfrm>
                <a:off x="11780520" y="320040"/>
                <a:ext cx="182880" cy="43510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endParaRPr>
              </a:p>
            </p:txBody>
          </p:sp>
          <p:sp>
            <p:nvSpPr>
              <p:cNvPr id="13" name="Rectangle 12"/>
              <p:cNvSpPr/>
              <p:nvPr/>
            </p:nvSpPr>
            <p:spPr>
              <a:xfrm>
                <a:off x="11071859" y="845820"/>
                <a:ext cx="182880" cy="38328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endParaRPr>
              </a:p>
            </p:txBody>
          </p:sp>
          <p:sp>
            <p:nvSpPr>
              <p:cNvPr id="14" name="Isosceles Triangle 13"/>
              <p:cNvSpPr/>
              <p:nvPr/>
            </p:nvSpPr>
            <p:spPr>
              <a:xfrm rot="16200000">
                <a:off x="10888980" y="2619306"/>
                <a:ext cx="1247752" cy="901088"/>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endParaRPr>
              </a:p>
            </p:txBody>
          </p:sp>
        </p:grpSp>
      </p:grpSp>
      <p:sp>
        <p:nvSpPr>
          <p:cNvPr id="2" name="Title 1"/>
          <p:cNvSpPr>
            <a:spLocks noGrp="1"/>
          </p:cNvSpPr>
          <p:nvPr>
            <p:ph type="title"/>
          </p:nvPr>
        </p:nvSpPr>
        <p:spPr>
          <a:xfrm>
            <a:off x="677335" y="4800600"/>
            <a:ext cx="8596667" cy="566738"/>
          </a:xfrm>
        </p:spPr>
        <p:txBody>
          <a:bodyPr anchor="b">
            <a:normAutofit/>
          </a:bodyPr>
          <a:lstStyle>
            <a:lvl1pPr algn="l">
              <a:defRPr sz="2400" b="0">
                <a:solidFill>
                  <a:schemeClr val="tx1"/>
                </a:solidFill>
              </a:defRPr>
            </a:lvl1pPr>
          </a:lstStyle>
          <a:p>
            <a:r>
              <a:rPr lang="en-US" dirty="0"/>
              <a:t>Click to edit Master title style</a:t>
            </a:r>
          </a:p>
        </p:txBody>
      </p:sp>
      <p:sp>
        <p:nvSpPr>
          <p:cNvPr id="3" name="Picture Placeholder 2"/>
          <p:cNvSpPr>
            <a:spLocks noGrp="1" noChangeAspect="1"/>
          </p:cNvSpPr>
          <p:nvPr>
            <p:ph type="pic" idx="1"/>
          </p:nvPr>
        </p:nvSpPr>
        <p:spPr>
          <a:xfrm>
            <a:off x="677335" y="609600"/>
            <a:ext cx="8596668" cy="3845718"/>
          </a:xfrm>
        </p:spPr>
        <p:txBody>
          <a:bodyPr anchor="t">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5" y="5367338"/>
            <a:ext cx="8596667" cy="674024"/>
          </a:xfrm>
        </p:spPr>
        <p:txBody>
          <a:bodyPr>
            <a:normAutofit/>
          </a:bodyPr>
          <a:lstStyle>
            <a:lvl1pPr marL="0" indent="0">
              <a:buNone/>
              <a:defRPr sz="12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04BAEC9-84E8-4E51-8483-B8B4815B761D}" type="datetime1">
              <a:rPr lang="en-US" smtClean="0">
                <a:solidFill>
                  <a:prstClr val="black">
                    <a:tint val="75000"/>
                  </a:prstClr>
                </a:solidFill>
              </a:rPr>
              <a:t>3/11/2025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9821158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userDrawn="1"/>
        </p:nvGrpSpPr>
        <p:grpSpPr>
          <a:xfrm>
            <a:off x="5320026" y="320040"/>
            <a:ext cx="6871975" cy="6537960"/>
            <a:chOff x="5320025" y="320040"/>
            <a:chExt cx="6871975" cy="653796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2235" y="4928235"/>
              <a:ext cx="1929765" cy="1929765"/>
            </a:xfrm>
            <a:prstGeom prst="rect">
              <a:avLst/>
            </a:prstGeom>
          </p:spPr>
        </p:pic>
        <p:grpSp>
          <p:nvGrpSpPr>
            <p:cNvPr id="9" name="Group 8"/>
            <p:cNvGrpSpPr/>
            <p:nvPr/>
          </p:nvGrpSpPr>
          <p:grpSpPr>
            <a:xfrm>
              <a:off x="11062312" y="320040"/>
              <a:ext cx="901088" cy="4358640"/>
              <a:chOff x="11062312" y="320040"/>
              <a:chExt cx="901088" cy="4358640"/>
            </a:xfrm>
          </p:grpSpPr>
          <p:sp>
            <p:nvSpPr>
              <p:cNvPr id="14" name="Rectangle 13"/>
              <p:cNvSpPr/>
              <p:nvPr/>
            </p:nvSpPr>
            <p:spPr>
              <a:xfrm>
                <a:off x="11780520" y="320040"/>
                <a:ext cx="182880" cy="43510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endParaRPr>
              </a:p>
            </p:txBody>
          </p:sp>
          <p:sp>
            <p:nvSpPr>
              <p:cNvPr id="15" name="Rectangle 14"/>
              <p:cNvSpPr/>
              <p:nvPr/>
            </p:nvSpPr>
            <p:spPr>
              <a:xfrm>
                <a:off x="11071859" y="845820"/>
                <a:ext cx="182880" cy="38328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endParaRPr>
              </a:p>
            </p:txBody>
          </p:sp>
          <p:sp>
            <p:nvSpPr>
              <p:cNvPr id="16" name="Isosceles Triangle 15"/>
              <p:cNvSpPr/>
              <p:nvPr/>
            </p:nvSpPr>
            <p:spPr>
              <a:xfrm rot="16200000">
                <a:off x="10888980" y="2619306"/>
                <a:ext cx="1247752" cy="901088"/>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endParaRPr>
              </a:p>
            </p:txBody>
          </p:sp>
        </p:grpSp>
        <p:grpSp>
          <p:nvGrpSpPr>
            <p:cNvPr id="10" name="Group 9"/>
            <p:cNvGrpSpPr/>
            <p:nvPr/>
          </p:nvGrpSpPr>
          <p:grpSpPr>
            <a:xfrm rot="16200000">
              <a:off x="7048801" y="3810000"/>
              <a:ext cx="901088" cy="4358640"/>
              <a:chOff x="11062312" y="320040"/>
              <a:chExt cx="901088" cy="4358640"/>
            </a:xfrm>
          </p:grpSpPr>
          <p:sp>
            <p:nvSpPr>
              <p:cNvPr id="11" name="Rectangle 10"/>
              <p:cNvSpPr/>
              <p:nvPr/>
            </p:nvSpPr>
            <p:spPr>
              <a:xfrm>
                <a:off x="11780520" y="320040"/>
                <a:ext cx="182880" cy="43510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endParaRPr>
              </a:p>
            </p:txBody>
          </p:sp>
          <p:sp>
            <p:nvSpPr>
              <p:cNvPr id="12" name="Rectangle 11"/>
              <p:cNvSpPr/>
              <p:nvPr/>
            </p:nvSpPr>
            <p:spPr>
              <a:xfrm>
                <a:off x="11071859" y="845820"/>
                <a:ext cx="182880" cy="38328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endParaRPr>
              </a:p>
            </p:txBody>
          </p:sp>
          <p:sp>
            <p:nvSpPr>
              <p:cNvPr id="13" name="Isosceles Triangle 12"/>
              <p:cNvSpPr/>
              <p:nvPr/>
            </p:nvSpPr>
            <p:spPr>
              <a:xfrm rot="16200000">
                <a:off x="10888980" y="2619306"/>
                <a:ext cx="1247752" cy="901088"/>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endParaRPr>
              </a:p>
            </p:txBody>
          </p:sp>
        </p:grpSp>
      </p:grpSp>
      <p:sp>
        <p:nvSpPr>
          <p:cNvPr id="2" name="Title 1"/>
          <p:cNvSpPr>
            <a:spLocks noGrp="1"/>
          </p:cNvSpPr>
          <p:nvPr>
            <p:ph type="title"/>
          </p:nvPr>
        </p:nvSpPr>
        <p:spPr>
          <a:xfrm>
            <a:off x="677335" y="609600"/>
            <a:ext cx="8596668" cy="3403600"/>
          </a:xfrm>
        </p:spPr>
        <p:txBody>
          <a:bodyPr anchor="ctr">
            <a:normAutofit/>
          </a:bodyPr>
          <a:lstStyle>
            <a:lvl1pPr algn="l">
              <a:defRPr sz="4400" b="0" cap="none">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FC507BB-C046-4CA7-975D-A98190D2810E}" type="datetime1">
              <a:rPr lang="en-US" smtClean="0">
                <a:solidFill>
                  <a:prstClr val="black">
                    <a:tint val="75000"/>
                  </a:prstClr>
                </a:solidFill>
              </a:rPr>
              <a:t>3/11/2025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14622617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10" name="Group 9"/>
          <p:cNvGrpSpPr/>
          <p:nvPr userDrawn="1"/>
        </p:nvGrpSpPr>
        <p:grpSpPr>
          <a:xfrm>
            <a:off x="5320026" y="320040"/>
            <a:ext cx="6871975" cy="6537960"/>
            <a:chOff x="5320025" y="320040"/>
            <a:chExt cx="6871975" cy="653796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2235" y="4928235"/>
              <a:ext cx="1929765" cy="1929765"/>
            </a:xfrm>
            <a:prstGeom prst="rect">
              <a:avLst/>
            </a:prstGeom>
          </p:spPr>
        </p:pic>
        <p:grpSp>
          <p:nvGrpSpPr>
            <p:cNvPr id="12" name="Group 11"/>
            <p:cNvGrpSpPr/>
            <p:nvPr/>
          </p:nvGrpSpPr>
          <p:grpSpPr>
            <a:xfrm>
              <a:off x="11062312" y="320040"/>
              <a:ext cx="901088" cy="4358640"/>
              <a:chOff x="11062312" y="320040"/>
              <a:chExt cx="901088" cy="4358640"/>
            </a:xfrm>
          </p:grpSpPr>
          <p:sp>
            <p:nvSpPr>
              <p:cNvPr id="17" name="Rectangle 16"/>
              <p:cNvSpPr/>
              <p:nvPr/>
            </p:nvSpPr>
            <p:spPr>
              <a:xfrm>
                <a:off x="11780520" y="320040"/>
                <a:ext cx="182880" cy="43510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endParaRPr>
              </a:p>
            </p:txBody>
          </p:sp>
          <p:sp>
            <p:nvSpPr>
              <p:cNvPr id="18" name="Rectangle 17"/>
              <p:cNvSpPr/>
              <p:nvPr/>
            </p:nvSpPr>
            <p:spPr>
              <a:xfrm>
                <a:off x="11071859" y="845820"/>
                <a:ext cx="182880" cy="38328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endParaRPr>
              </a:p>
            </p:txBody>
          </p:sp>
          <p:sp>
            <p:nvSpPr>
              <p:cNvPr id="19" name="Isosceles Triangle 18"/>
              <p:cNvSpPr/>
              <p:nvPr/>
            </p:nvSpPr>
            <p:spPr>
              <a:xfrm rot="16200000">
                <a:off x="10888980" y="2619306"/>
                <a:ext cx="1247752" cy="901088"/>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endParaRPr>
              </a:p>
            </p:txBody>
          </p:sp>
        </p:grpSp>
        <p:grpSp>
          <p:nvGrpSpPr>
            <p:cNvPr id="13" name="Group 12"/>
            <p:cNvGrpSpPr/>
            <p:nvPr/>
          </p:nvGrpSpPr>
          <p:grpSpPr>
            <a:xfrm rot="16200000">
              <a:off x="7048801" y="3810000"/>
              <a:ext cx="901088" cy="4358640"/>
              <a:chOff x="11062312" y="320040"/>
              <a:chExt cx="901088" cy="4358640"/>
            </a:xfrm>
          </p:grpSpPr>
          <p:sp>
            <p:nvSpPr>
              <p:cNvPr id="14" name="Rectangle 13"/>
              <p:cNvSpPr/>
              <p:nvPr/>
            </p:nvSpPr>
            <p:spPr>
              <a:xfrm>
                <a:off x="11780520" y="320040"/>
                <a:ext cx="182880" cy="43510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endParaRPr>
              </a:p>
            </p:txBody>
          </p:sp>
          <p:sp>
            <p:nvSpPr>
              <p:cNvPr id="15" name="Rectangle 14"/>
              <p:cNvSpPr/>
              <p:nvPr/>
            </p:nvSpPr>
            <p:spPr>
              <a:xfrm>
                <a:off x="11071859" y="845820"/>
                <a:ext cx="182880" cy="38328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endParaRPr>
              </a:p>
            </p:txBody>
          </p:sp>
          <p:sp>
            <p:nvSpPr>
              <p:cNvPr id="16" name="Isosceles Triangle 15"/>
              <p:cNvSpPr/>
              <p:nvPr/>
            </p:nvSpPr>
            <p:spPr>
              <a:xfrm rot="16200000">
                <a:off x="10888980" y="2619306"/>
                <a:ext cx="1247752" cy="901088"/>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endParaRPr>
              </a:p>
            </p:txBody>
          </p:sp>
        </p:grpSp>
      </p:grpSp>
      <p:sp>
        <p:nvSpPr>
          <p:cNvPr id="2" name="Title 1"/>
          <p:cNvSpPr>
            <a:spLocks noGrp="1"/>
          </p:cNvSpPr>
          <p:nvPr>
            <p:ph type="title"/>
          </p:nvPr>
        </p:nvSpPr>
        <p:spPr>
          <a:xfrm>
            <a:off x="931334" y="609600"/>
            <a:ext cx="8094135" cy="3022600"/>
          </a:xfrm>
        </p:spPr>
        <p:txBody>
          <a:bodyPr anchor="ctr">
            <a:normAutofit/>
          </a:bodyPr>
          <a:lstStyle>
            <a:lvl1pPr algn="l">
              <a:defRPr sz="4400" b="0" cap="none">
                <a:solidFill>
                  <a:schemeClr val="tx1"/>
                </a:solidFill>
              </a:defRPr>
            </a:lvl1pPr>
          </a:lstStyle>
          <a:p>
            <a:r>
              <a:rPr lang="en-US" dirty="0"/>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114EB07-1AC4-4383-8685-CFDA88DD5B74}" type="datetime1">
              <a:rPr lang="en-US" smtClean="0">
                <a:solidFill>
                  <a:prstClr val="black">
                    <a:tint val="75000"/>
                  </a:prstClr>
                </a:solidFill>
              </a:rPr>
              <a:t>3/11/2025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sp>
        <p:nvSpPr>
          <p:cNvPr id="20" name="TextBox 19"/>
          <p:cNvSpPr txBox="1"/>
          <p:nvPr/>
        </p:nvSpPr>
        <p:spPr>
          <a:xfrm>
            <a:off x="541871" y="790378"/>
            <a:ext cx="609600" cy="584776"/>
          </a:xfrm>
          <a:prstGeom prst="rect">
            <a:avLst/>
          </a:prstGeom>
        </p:spPr>
        <p:txBody>
          <a:bodyPr vert="horz" lIns="91440" tIns="45720" rIns="91440" bIns="45720" rtlCol="0" anchor="ctr">
            <a:noAutofit/>
          </a:bodyPr>
          <a:lstStyle/>
          <a:p>
            <a:pPr defTabSz="457189"/>
            <a:r>
              <a:rPr lang="en-US" sz="8000" dirty="0">
                <a:ln w="3175" cmpd="sng">
                  <a:noFill/>
                </a:ln>
                <a:solidFill>
                  <a:prstClr val="black"/>
                </a:solidFill>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defTabSz="457189"/>
            <a:r>
              <a:rPr lang="en-US" sz="8000" dirty="0">
                <a:ln w="3175" cmpd="sng">
                  <a:noFill/>
                </a:ln>
                <a:solidFill>
                  <a:prstClr val="black"/>
                </a:solidFill>
                <a:latin typeface="Arial"/>
              </a:rPr>
              <a:t>”</a:t>
            </a:r>
            <a:endParaRPr lang="en-US" sz="1800" dirty="0">
              <a:solidFill>
                <a:prstClr val="black"/>
              </a:solidFill>
              <a:latin typeface="Arial"/>
            </a:endParaRPr>
          </a:p>
        </p:txBody>
      </p:sp>
    </p:spTree>
    <p:extLst>
      <p:ext uri="{BB962C8B-B14F-4D97-AF65-F5344CB8AC3E}">
        <p14:creationId xmlns:p14="http://schemas.microsoft.com/office/powerpoint/2010/main" val="24071189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7" name="Group 6"/>
          <p:cNvGrpSpPr/>
          <p:nvPr userDrawn="1"/>
        </p:nvGrpSpPr>
        <p:grpSpPr>
          <a:xfrm>
            <a:off x="5320026" y="320040"/>
            <a:ext cx="6871975" cy="6537960"/>
            <a:chOff x="5320025" y="320040"/>
            <a:chExt cx="6871975" cy="653796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2235" y="4928235"/>
              <a:ext cx="1929765" cy="1929765"/>
            </a:xfrm>
            <a:prstGeom prst="rect">
              <a:avLst/>
            </a:prstGeom>
          </p:spPr>
        </p:pic>
        <p:grpSp>
          <p:nvGrpSpPr>
            <p:cNvPr id="9" name="Group 8"/>
            <p:cNvGrpSpPr/>
            <p:nvPr/>
          </p:nvGrpSpPr>
          <p:grpSpPr>
            <a:xfrm>
              <a:off x="11062312" y="320040"/>
              <a:ext cx="901088" cy="4358640"/>
              <a:chOff x="11062312" y="320040"/>
              <a:chExt cx="901088" cy="4358640"/>
            </a:xfrm>
          </p:grpSpPr>
          <p:sp>
            <p:nvSpPr>
              <p:cNvPr id="14" name="Rectangle 13"/>
              <p:cNvSpPr/>
              <p:nvPr/>
            </p:nvSpPr>
            <p:spPr>
              <a:xfrm>
                <a:off x="11780520" y="320040"/>
                <a:ext cx="182880" cy="43510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endParaRPr>
              </a:p>
            </p:txBody>
          </p:sp>
          <p:sp>
            <p:nvSpPr>
              <p:cNvPr id="15" name="Rectangle 14"/>
              <p:cNvSpPr/>
              <p:nvPr/>
            </p:nvSpPr>
            <p:spPr>
              <a:xfrm>
                <a:off x="11071859" y="845820"/>
                <a:ext cx="182880" cy="38328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endParaRPr>
              </a:p>
            </p:txBody>
          </p:sp>
          <p:sp>
            <p:nvSpPr>
              <p:cNvPr id="16" name="Isosceles Triangle 15"/>
              <p:cNvSpPr/>
              <p:nvPr/>
            </p:nvSpPr>
            <p:spPr>
              <a:xfrm rot="16200000">
                <a:off x="10888980" y="2619306"/>
                <a:ext cx="1247752" cy="901088"/>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endParaRPr>
              </a:p>
            </p:txBody>
          </p:sp>
        </p:grpSp>
        <p:grpSp>
          <p:nvGrpSpPr>
            <p:cNvPr id="10" name="Group 9"/>
            <p:cNvGrpSpPr/>
            <p:nvPr/>
          </p:nvGrpSpPr>
          <p:grpSpPr>
            <a:xfrm rot="16200000">
              <a:off x="7048801" y="3810000"/>
              <a:ext cx="901088" cy="4358640"/>
              <a:chOff x="11062312" y="320040"/>
              <a:chExt cx="901088" cy="4358640"/>
            </a:xfrm>
          </p:grpSpPr>
          <p:sp>
            <p:nvSpPr>
              <p:cNvPr id="11" name="Rectangle 10"/>
              <p:cNvSpPr/>
              <p:nvPr/>
            </p:nvSpPr>
            <p:spPr>
              <a:xfrm>
                <a:off x="11780520" y="320040"/>
                <a:ext cx="182880" cy="43510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endParaRPr>
              </a:p>
            </p:txBody>
          </p:sp>
          <p:sp>
            <p:nvSpPr>
              <p:cNvPr id="12" name="Rectangle 11"/>
              <p:cNvSpPr/>
              <p:nvPr/>
            </p:nvSpPr>
            <p:spPr>
              <a:xfrm>
                <a:off x="11071859" y="845820"/>
                <a:ext cx="182880" cy="38328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endParaRPr>
              </a:p>
            </p:txBody>
          </p:sp>
          <p:sp>
            <p:nvSpPr>
              <p:cNvPr id="13" name="Isosceles Triangle 12"/>
              <p:cNvSpPr/>
              <p:nvPr/>
            </p:nvSpPr>
            <p:spPr>
              <a:xfrm rot="16200000">
                <a:off x="10888980" y="2619306"/>
                <a:ext cx="1247752" cy="901088"/>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endParaRPr>
              </a:p>
            </p:txBody>
          </p:sp>
        </p:grpSp>
      </p:grpSp>
      <p:sp>
        <p:nvSpPr>
          <p:cNvPr id="2" name="Title 1"/>
          <p:cNvSpPr>
            <a:spLocks noGrp="1"/>
          </p:cNvSpPr>
          <p:nvPr>
            <p:ph type="title"/>
          </p:nvPr>
        </p:nvSpPr>
        <p:spPr>
          <a:xfrm>
            <a:off x="677335" y="1931988"/>
            <a:ext cx="8596668" cy="2595460"/>
          </a:xfrm>
        </p:spPr>
        <p:txBody>
          <a:bodyPr anchor="b">
            <a:normAutofit/>
          </a:bodyPr>
          <a:lstStyle>
            <a:lvl1pPr algn="l">
              <a:defRPr sz="4400" b="0" cap="none">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B20E52A-64B2-42D3-A09A-272372BBFE03}" type="datetime1">
              <a:rPr lang="en-US" smtClean="0">
                <a:solidFill>
                  <a:prstClr val="black">
                    <a:tint val="75000"/>
                  </a:prstClr>
                </a:solidFill>
              </a:rPr>
              <a:t>3/11/2025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857640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E3C9773-F23C-47E2-82B5-06EC6798155D}" type="datetime1">
              <a:rPr lang="en-US" smtClean="0"/>
              <a:t>3/11/2025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C9887A-F4B2-44C4-A6C8-36E7DDEADEAE}" type="slidenum">
              <a:rPr lang="en-US" smtClean="0"/>
              <a:t>‹#›</a:t>
            </a:fld>
            <a:endParaRPr lang="en-US"/>
          </a:p>
        </p:txBody>
      </p:sp>
    </p:spTree>
    <p:extLst>
      <p:ext uri="{BB962C8B-B14F-4D97-AF65-F5344CB8AC3E}">
        <p14:creationId xmlns:p14="http://schemas.microsoft.com/office/powerpoint/2010/main" val="41520431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Quote Name Card">
    <p:spTree>
      <p:nvGrpSpPr>
        <p:cNvPr id="1" name=""/>
        <p:cNvGrpSpPr/>
        <p:nvPr/>
      </p:nvGrpSpPr>
      <p:grpSpPr>
        <a:xfrm>
          <a:off x="0" y="0"/>
          <a:ext cx="0" cy="0"/>
          <a:chOff x="0" y="0"/>
          <a:chExt cx="0" cy="0"/>
        </a:xfrm>
      </p:grpSpPr>
      <p:grpSp>
        <p:nvGrpSpPr>
          <p:cNvPr id="10" name="Group 9"/>
          <p:cNvGrpSpPr/>
          <p:nvPr userDrawn="1"/>
        </p:nvGrpSpPr>
        <p:grpSpPr>
          <a:xfrm>
            <a:off x="5320026" y="320040"/>
            <a:ext cx="6871975" cy="6537960"/>
            <a:chOff x="5320025" y="320040"/>
            <a:chExt cx="6871975" cy="653796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2235" y="4928235"/>
              <a:ext cx="1929765" cy="1929765"/>
            </a:xfrm>
            <a:prstGeom prst="rect">
              <a:avLst/>
            </a:prstGeom>
          </p:spPr>
        </p:pic>
        <p:grpSp>
          <p:nvGrpSpPr>
            <p:cNvPr id="12" name="Group 11"/>
            <p:cNvGrpSpPr/>
            <p:nvPr/>
          </p:nvGrpSpPr>
          <p:grpSpPr>
            <a:xfrm>
              <a:off x="11062312" y="320040"/>
              <a:ext cx="901088" cy="4358640"/>
              <a:chOff x="11062312" y="320040"/>
              <a:chExt cx="901088" cy="4358640"/>
            </a:xfrm>
          </p:grpSpPr>
          <p:sp>
            <p:nvSpPr>
              <p:cNvPr id="17" name="Rectangle 16"/>
              <p:cNvSpPr/>
              <p:nvPr/>
            </p:nvSpPr>
            <p:spPr>
              <a:xfrm>
                <a:off x="11780520" y="320040"/>
                <a:ext cx="182880" cy="43510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endParaRPr>
              </a:p>
            </p:txBody>
          </p:sp>
          <p:sp>
            <p:nvSpPr>
              <p:cNvPr id="18" name="Rectangle 17"/>
              <p:cNvSpPr/>
              <p:nvPr/>
            </p:nvSpPr>
            <p:spPr>
              <a:xfrm>
                <a:off x="11071859" y="845820"/>
                <a:ext cx="182880" cy="38328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endParaRPr>
              </a:p>
            </p:txBody>
          </p:sp>
          <p:sp>
            <p:nvSpPr>
              <p:cNvPr id="19" name="Isosceles Triangle 18"/>
              <p:cNvSpPr/>
              <p:nvPr/>
            </p:nvSpPr>
            <p:spPr>
              <a:xfrm rot="16200000">
                <a:off x="10888980" y="2619306"/>
                <a:ext cx="1247752" cy="901088"/>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endParaRPr>
              </a:p>
            </p:txBody>
          </p:sp>
        </p:grpSp>
        <p:grpSp>
          <p:nvGrpSpPr>
            <p:cNvPr id="13" name="Group 12"/>
            <p:cNvGrpSpPr/>
            <p:nvPr/>
          </p:nvGrpSpPr>
          <p:grpSpPr>
            <a:xfrm rot="16200000">
              <a:off x="7048801" y="3810000"/>
              <a:ext cx="901088" cy="4358640"/>
              <a:chOff x="11062312" y="320040"/>
              <a:chExt cx="901088" cy="4358640"/>
            </a:xfrm>
          </p:grpSpPr>
          <p:sp>
            <p:nvSpPr>
              <p:cNvPr id="14" name="Rectangle 13"/>
              <p:cNvSpPr/>
              <p:nvPr/>
            </p:nvSpPr>
            <p:spPr>
              <a:xfrm>
                <a:off x="11780520" y="320040"/>
                <a:ext cx="182880" cy="43510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endParaRPr>
              </a:p>
            </p:txBody>
          </p:sp>
          <p:sp>
            <p:nvSpPr>
              <p:cNvPr id="15" name="Rectangle 14"/>
              <p:cNvSpPr/>
              <p:nvPr/>
            </p:nvSpPr>
            <p:spPr>
              <a:xfrm>
                <a:off x="11071859" y="845820"/>
                <a:ext cx="182880" cy="38328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endParaRPr>
              </a:p>
            </p:txBody>
          </p:sp>
          <p:sp>
            <p:nvSpPr>
              <p:cNvPr id="16" name="Isosceles Triangle 15"/>
              <p:cNvSpPr/>
              <p:nvPr/>
            </p:nvSpPr>
            <p:spPr>
              <a:xfrm rot="16200000">
                <a:off x="10888980" y="2619306"/>
                <a:ext cx="1247752" cy="901088"/>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endParaRPr>
              </a:p>
            </p:txBody>
          </p:sp>
        </p:grpSp>
      </p:grpSp>
      <p:sp>
        <p:nvSpPr>
          <p:cNvPr id="2" name="Title 1"/>
          <p:cNvSpPr>
            <a:spLocks noGrp="1"/>
          </p:cNvSpPr>
          <p:nvPr>
            <p:ph type="title"/>
          </p:nvPr>
        </p:nvSpPr>
        <p:spPr>
          <a:xfrm>
            <a:off x="931334" y="609600"/>
            <a:ext cx="8094135" cy="3022600"/>
          </a:xfrm>
        </p:spPr>
        <p:txBody>
          <a:bodyPr anchor="ctr">
            <a:normAutofit/>
          </a:bodyPr>
          <a:lstStyle>
            <a:lvl1pPr algn="l">
              <a:defRPr sz="4400" b="0" cap="none">
                <a:solidFill>
                  <a:schemeClr val="tx1"/>
                </a:solidFill>
              </a:defRPr>
            </a:lvl1pPr>
          </a:lstStyle>
          <a:p>
            <a:r>
              <a:rPr lang="en-US" dirty="0"/>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55BA67-185C-4024-9602-CA5B5763A360}" type="datetime1">
              <a:rPr lang="en-US" smtClean="0">
                <a:solidFill>
                  <a:prstClr val="black">
                    <a:tint val="75000"/>
                  </a:prstClr>
                </a:solidFill>
              </a:rPr>
              <a:t>3/11/2025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sp>
        <p:nvSpPr>
          <p:cNvPr id="24" name="TextBox 23"/>
          <p:cNvSpPr txBox="1"/>
          <p:nvPr/>
        </p:nvSpPr>
        <p:spPr>
          <a:xfrm>
            <a:off x="541871" y="790378"/>
            <a:ext cx="609600" cy="584776"/>
          </a:xfrm>
          <a:prstGeom prst="rect">
            <a:avLst/>
          </a:prstGeom>
        </p:spPr>
        <p:txBody>
          <a:bodyPr vert="horz" lIns="91440" tIns="45720" rIns="91440" bIns="45720" rtlCol="0" anchor="ctr">
            <a:noAutofit/>
          </a:bodyPr>
          <a:lstStyle/>
          <a:p>
            <a:pPr defTabSz="457189"/>
            <a:r>
              <a:rPr lang="en-US" sz="8000" dirty="0">
                <a:ln w="3175" cmpd="sng">
                  <a:noFill/>
                </a:ln>
                <a:solidFill>
                  <a:prstClr val="black"/>
                </a:solidFill>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defTabSz="457189"/>
            <a:r>
              <a:rPr lang="en-US" sz="8000" dirty="0">
                <a:ln w="3175" cmpd="sng">
                  <a:noFill/>
                </a:ln>
                <a:solidFill>
                  <a:prstClr val="black"/>
                </a:solidFill>
                <a:latin typeface="Arial"/>
              </a:rPr>
              <a:t>”</a:t>
            </a:r>
          </a:p>
        </p:txBody>
      </p:sp>
    </p:spTree>
    <p:extLst>
      <p:ext uri="{BB962C8B-B14F-4D97-AF65-F5344CB8AC3E}">
        <p14:creationId xmlns:p14="http://schemas.microsoft.com/office/powerpoint/2010/main" val="33548794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True or False">
    <p:spTree>
      <p:nvGrpSpPr>
        <p:cNvPr id="1" name=""/>
        <p:cNvGrpSpPr/>
        <p:nvPr/>
      </p:nvGrpSpPr>
      <p:grpSpPr>
        <a:xfrm>
          <a:off x="0" y="0"/>
          <a:ext cx="0" cy="0"/>
          <a:chOff x="0" y="0"/>
          <a:chExt cx="0" cy="0"/>
        </a:xfrm>
      </p:grpSpPr>
      <p:grpSp>
        <p:nvGrpSpPr>
          <p:cNvPr id="8" name="Group 7"/>
          <p:cNvGrpSpPr/>
          <p:nvPr userDrawn="1"/>
        </p:nvGrpSpPr>
        <p:grpSpPr>
          <a:xfrm>
            <a:off x="5320026" y="320040"/>
            <a:ext cx="6871975" cy="6537960"/>
            <a:chOff x="5320025" y="320040"/>
            <a:chExt cx="6871975" cy="653796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2235" y="4928235"/>
              <a:ext cx="1929765" cy="1929765"/>
            </a:xfrm>
            <a:prstGeom prst="rect">
              <a:avLst/>
            </a:prstGeom>
          </p:spPr>
        </p:pic>
        <p:grpSp>
          <p:nvGrpSpPr>
            <p:cNvPr id="10" name="Group 9"/>
            <p:cNvGrpSpPr/>
            <p:nvPr/>
          </p:nvGrpSpPr>
          <p:grpSpPr>
            <a:xfrm>
              <a:off x="11062312" y="320040"/>
              <a:ext cx="901088" cy="4358640"/>
              <a:chOff x="11062312" y="320040"/>
              <a:chExt cx="901088" cy="4358640"/>
            </a:xfrm>
          </p:grpSpPr>
          <p:sp>
            <p:nvSpPr>
              <p:cNvPr id="15" name="Rectangle 14"/>
              <p:cNvSpPr/>
              <p:nvPr/>
            </p:nvSpPr>
            <p:spPr>
              <a:xfrm>
                <a:off x="11780520" y="320040"/>
                <a:ext cx="182880" cy="43510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endParaRPr>
              </a:p>
            </p:txBody>
          </p:sp>
          <p:sp>
            <p:nvSpPr>
              <p:cNvPr id="16" name="Rectangle 15"/>
              <p:cNvSpPr/>
              <p:nvPr/>
            </p:nvSpPr>
            <p:spPr>
              <a:xfrm>
                <a:off x="11071859" y="845820"/>
                <a:ext cx="182880" cy="38328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endParaRPr>
              </a:p>
            </p:txBody>
          </p:sp>
          <p:sp>
            <p:nvSpPr>
              <p:cNvPr id="17" name="Isosceles Triangle 16"/>
              <p:cNvSpPr/>
              <p:nvPr/>
            </p:nvSpPr>
            <p:spPr>
              <a:xfrm rot="16200000">
                <a:off x="10888980" y="2619306"/>
                <a:ext cx="1247752" cy="901088"/>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endParaRPr>
              </a:p>
            </p:txBody>
          </p:sp>
        </p:grpSp>
        <p:grpSp>
          <p:nvGrpSpPr>
            <p:cNvPr id="11" name="Group 10"/>
            <p:cNvGrpSpPr/>
            <p:nvPr/>
          </p:nvGrpSpPr>
          <p:grpSpPr>
            <a:xfrm rot="16200000">
              <a:off x="7048801" y="3810000"/>
              <a:ext cx="901088" cy="4358640"/>
              <a:chOff x="11062312" y="320040"/>
              <a:chExt cx="901088" cy="4358640"/>
            </a:xfrm>
          </p:grpSpPr>
          <p:sp>
            <p:nvSpPr>
              <p:cNvPr id="12" name="Rectangle 11"/>
              <p:cNvSpPr/>
              <p:nvPr/>
            </p:nvSpPr>
            <p:spPr>
              <a:xfrm>
                <a:off x="11780520" y="320040"/>
                <a:ext cx="182880" cy="43510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endParaRPr>
              </a:p>
            </p:txBody>
          </p:sp>
          <p:sp>
            <p:nvSpPr>
              <p:cNvPr id="13" name="Rectangle 12"/>
              <p:cNvSpPr/>
              <p:nvPr/>
            </p:nvSpPr>
            <p:spPr>
              <a:xfrm>
                <a:off x="11071859" y="845820"/>
                <a:ext cx="182880" cy="38328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endParaRPr>
              </a:p>
            </p:txBody>
          </p:sp>
          <p:sp>
            <p:nvSpPr>
              <p:cNvPr id="14" name="Isosceles Triangle 13"/>
              <p:cNvSpPr/>
              <p:nvPr/>
            </p:nvSpPr>
            <p:spPr>
              <a:xfrm rot="16200000">
                <a:off x="10888980" y="2619306"/>
                <a:ext cx="1247752" cy="901088"/>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endParaRPr>
              </a:p>
            </p:txBody>
          </p:sp>
        </p:grpSp>
      </p:grpSp>
      <p:sp>
        <p:nvSpPr>
          <p:cNvPr id="2" name="Title 1"/>
          <p:cNvSpPr>
            <a:spLocks noGrp="1"/>
          </p:cNvSpPr>
          <p:nvPr>
            <p:ph type="title"/>
          </p:nvPr>
        </p:nvSpPr>
        <p:spPr>
          <a:xfrm>
            <a:off x="685800" y="609600"/>
            <a:ext cx="8588203" cy="3022600"/>
          </a:xfrm>
        </p:spPr>
        <p:txBody>
          <a:bodyPr anchor="ctr">
            <a:normAutofit/>
          </a:bodyPr>
          <a:lstStyle>
            <a:lvl1pPr algn="l">
              <a:defRPr sz="4400" b="0" cap="none">
                <a:solidFill>
                  <a:schemeClr val="tx1"/>
                </a:solidFill>
              </a:defRPr>
            </a:lvl1pPr>
          </a:lstStyle>
          <a:p>
            <a:r>
              <a:rPr lang="en-US" dirty="0"/>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dirty="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F8A5458-2F4B-4D33-991C-5AE42AD95032}" type="datetime1">
              <a:rPr lang="en-US" smtClean="0">
                <a:solidFill>
                  <a:prstClr val="black">
                    <a:tint val="75000"/>
                  </a:prstClr>
                </a:solidFill>
              </a:rPr>
              <a:t>3/11/2025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15376771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grpSp>
        <p:nvGrpSpPr>
          <p:cNvPr id="7" name="Group 6"/>
          <p:cNvGrpSpPr/>
          <p:nvPr userDrawn="1"/>
        </p:nvGrpSpPr>
        <p:grpSpPr>
          <a:xfrm>
            <a:off x="5320026" y="320040"/>
            <a:ext cx="6871975" cy="6537960"/>
            <a:chOff x="5320025" y="320040"/>
            <a:chExt cx="6871975" cy="653796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2235" y="4928235"/>
              <a:ext cx="1929765" cy="1929765"/>
            </a:xfrm>
            <a:prstGeom prst="rect">
              <a:avLst/>
            </a:prstGeom>
          </p:spPr>
        </p:pic>
        <p:grpSp>
          <p:nvGrpSpPr>
            <p:cNvPr id="9" name="Group 8"/>
            <p:cNvGrpSpPr/>
            <p:nvPr/>
          </p:nvGrpSpPr>
          <p:grpSpPr>
            <a:xfrm>
              <a:off x="11062312" y="320040"/>
              <a:ext cx="901088" cy="4358640"/>
              <a:chOff x="11062312" y="320040"/>
              <a:chExt cx="901088" cy="4358640"/>
            </a:xfrm>
          </p:grpSpPr>
          <p:sp>
            <p:nvSpPr>
              <p:cNvPr id="14" name="Rectangle 13"/>
              <p:cNvSpPr/>
              <p:nvPr/>
            </p:nvSpPr>
            <p:spPr>
              <a:xfrm>
                <a:off x="11780520" y="320040"/>
                <a:ext cx="182880" cy="43510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endParaRPr>
              </a:p>
            </p:txBody>
          </p:sp>
          <p:sp>
            <p:nvSpPr>
              <p:cNvPr id="15" name="Rectangle 14"/>
              <p:cNvSpPr/>
              <p:nvPr/>
            </p:nvSpPr>
            <p:spPr>
              <a:xfrm>
                <a:off x="11071859" y="845820"/>
                <a:ext cx="182880" cy="38328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endParaRPr>
              </a:p>
            </p:txBody>
          </p:sp>
          <p:sp>
            <p:nvSpPr>
              <p:cNvPr id="16" name="Isosceles Triangle 15"/>
              <p:cNvSpPr/>
              <p:nvPr/>
            </p:nvSpPr>
            <p:spPr>
              <a:xfrm rot="16200000">
                <a:off x="10888980" y="2619306"/>
                <a:ext cx="1247752" cy="901088"/>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endParaRPr>
              </a:p>
            </p:txBody>
          </p:sp>
        </p:grpSp>
        <p:grpSp>
          <p:nvGrpSpPr>
            <p:cNvPr id="10" name="Group 9"/>
            <p:cNvGrpSpPr/>
            <p:nvPr/>
          </p:nvGrpSpPr>
          <p:grpSpPr>
            <a:xfrm rot="16200000">
              <a:off x="7048801" y="3810000"/>
              <a:ext cx="901088" cy="4358640"/>
              <a:chOff x="11062312" y="320040"/>
              <a:chExt cx="901088" cy="4358640"/>
            </a:xfrm>
          </p:grpSpPr>
          <p:sp>
            <p:nvSpPr>
              <p:cNvPr id="11" name="Rectangle 10"/>
              <p:cNvSpPr/>
              <p:nvPr/>
            </p:nvSpPr>
            <p:spPr>
              <a:xfrm>
                <a:off x="11780520" y="320040"/>
                <a:ext cx="182880" cy="43510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endParaRPr>
              </a:p>
            </p:txBody>
          </p:sp>
          <p:sp>
            <p:nvSpPr>
              <p:cNvPr id="12" name="Rectangle 11"/>
              <p:cNvSpPr/>
              <p:nvPr/>
            </p:nvSpPr>
            <p:spPr>
              <a:xfrm>
                <a:off x="11071859" y="845820"/>
                <a:ext cx="182880" cy="38328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endParaRPr>
              </a:p>
            </p:txBody>
          </p:sp>
          <p:sp>
            <p:nvSpPr>
              <p:cNvPr id="13" name="Isosceles Triangle 12"/>
              <p:cNvSpPr/>
              <p:nvPr/>
            </p:nvSpPr>
            <p:spPr>
              <a:xfrm rot="16200000">
                <a:off x="10888980" y="2619306"/>
                <a:ext cx="1247752" cy="901088"/>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endParaRPr>
              </a:p>
            </p:txBody>
          </p:sp>
        </p:grpSp>
      </p:grpSp>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0B3D93E-544D-4C22-8AA9-8AD24B34E18C}" type="datetime1">
              <a:rPr lang="en-US" smtClean="0">
                <a:solidFill>
                  <a:prstClr val="black">
                    <a:tint val="75000"/>
                  </a:prstClr>
                </a:solidFill>
              </a:rPr>
              <a:t>3/11/2025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9333C77-0158-454C-844F-B7AB9BD7DAD4}"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24367780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7" name="Group 6"/>
          <p:cNvGrpSpPr/>
          <p:nvPr userDrawn="1"/>
        </p:nvGrpSpPr>
        <p:grpSpPr>
          <a:xfrm>
            <a:off x="5320026" y="320040"/>
            <a:ext cx="6871975" cy="6537960"/>
            <a:chOff x="5320025" y="320040"/>
            <a:chExt cx="6871975" cy="653796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2235" y="4928235"/>
              <a:ext cx="1929765" cy="1929765"/>
            </a:xfrm>
            <a:prstGeom prst="rect">
              <a:avLst/>
            </a:prstGeom>
          </p:spPr>
        </p:pic>
        <p:grpSp>
          <p:nvGrpSpPr>
            <p:cNvPr id="9" name="Group 8"/>
            <p:cNvGrpSpPr/>
            <p:nvPr/>
          </p:nvGrpSpPr>
          <p:grpSpPr>
            <a:xfrm>
              <a:off x="11062312" y="320040"/>
              <a:ext cx="901088" cy="4358640"/>
              <a:chOff x="11062312" y="320040"/>
              <a:chExt cx="901088" cy="4358640"/>
            </a:xfrm>
          </p:grpSpPr>
          <p:sp>
            <p:nvSpPr>
              <p:cNvPr id="14" name="Rectangle 13"/>
              <p:cNvSpPr/>
              <p:nvPr/>
            </p:nvSpPr>
            <p:spPr>
              <a:xfrm>
                <a:off x="11780520" y="320040"/>
                <a:ext cx="182880" cy="43510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endParaRPr>
              </a:p>
            </p:txBody>
          </p:sp>
          <p:sp>
            <p:nvSpPr>
              <p:cNvPr id="15" name="Rectangle 14"/>
              <p:cNvSpPr/>
              <p:nvPr/>
            </p:nvSpPr>
            <p:spPr>
              <a:xfrm>
                <a:off x="11071859" y="845820"/>
                <a:ext cx="182880" cy="38328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endParaRPr>
              </a:p>
            </p:txBody>
          </p:sp>
          <p:sp>
            <p:nvSpPr>
              <p:cNvPr id="16" name="Isosceles Triangle 15"/>
              <p:cNvSpPr/>
              <p:nvPr/>
            </p:nvSpPr>
            <p:spPr>
              <a:xfrm rot="16200000">
                <a:off x="10888980" y="2619306"/>
                <a:ext cx="1247752" cy="901088"/>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endParaRPr>
              </a:p>
            </p:txBody>
          </p:sp>
        </p:grpSp>
        <p:grpSp>
          <p:nvGrpSpPr>
            <p:cNvPr id="10" name="Group 9"/>
            <p:cNvGrpSpPr/>
            <p:nvPr/>
          </p:nvGrpSpPr>
          <p:grpSpPr>
            <a:xfrm rot="16200000">
              <a:off x="7048801" y="3810000"/>
              <a:ext cx="901088" cy="4358640"/>
              <a:chOff x="11062312" y="320040"/>
              <a:chExt cx="901088" cy="4358640"/>
            </a:xfrm>
          </p:grpSpPr>
          <p:sp>
            <p:nvSpPr>
              <p:cNvPr id="11" name="Rectangle 10"/>
              <p:cNvSpPr/>
              <p:nvPr/>
            </p:nvSpPr>
            <p:spPr>
              <a:xfrm>
                <a:off x="11780520" y="320040"/>
                <a:ext cx="182880" cy="43510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endParaRPr>
              </a:p>
            </p:txBody>
          </p:sp>
          <p:sp>
            <p:nvSpPr>
              <p:cNvPr id="12" name="Rectangle 11"/>
              <p:cNvSpPr/>
              <p:nvPr/>
            </p:nvSpPr>
            <p:spPr>
              <a:xfrm>
                <a:off x="11071859" y="845820"/>
                <a:ext cx="182880" cy="38328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endParaRPr>
              </a:p>
            </p:txBody>
          </p:sp>
          <p:sp>
            <p:nvSpPr>
              <p:cNvPr id="13" name="Isosceles Triangle 12"/>
              <p:cNvSpPr/>
              <p:nvPr/>
            </p:nvSpPr>
            <p:spPr>
              <a:xfrm rot="16200000">
                <a:off x="10888980" y="2619306"/>
                <a:ext cx="1247752" cy="901088"/>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endParaRPr>
              </a:p>
            </p:txBody>
          </p:sp>
        </p:grpSp>
      </p:grpSp>
      <p:sp>
        <p:nvSpPr>
          <p:cNvPr id="2" name="Vertical Title 1"/>
          <p:cNvSpPr>
            <a:spLocks noGrp="1"/>
          </p:cNvSpPr>
          <p:nvPr>
            <p:ph type="title" orient="vert"/>
          </p:nvPr>
        </p:nvSpPr>
        <p:spPr>
          <a:xfrm>
            <a:off x="7967674" y="609601"/>
            <a:ext cx="1304743" cy="5251451"/>
          </a:xfrm>
        </p:spPr>
        <p:txBody>
          <a:bodyPr vert="eaVert" anchor="ctr"/>
          <a:lstStyle>
            <a:lvl1pPr>
              <a:defRPr>
                <a:solidFill>
                  <a:schemeClr val="tx1"/>
                </a:solidFill>
              </a:defRPr>
            </a:lvl1pPr>
          </a:lstStyle>
          <a:p>
            <a:r>
              <a:rPr lang="en-US" dirty="0"/>
              <a:t>Click to edit Master title style</a:t>
            </a:r>
          </a:p>
        </p:txBody>
      </p:sp>
      <p:sp>
        <p:nvSpPr>
          <p:cNvPr id="3" name="Vertical Text Placeholder 2"/>
          <p:cNvSpPr>
            <a:spLocks noGrp="1"/>
          </p:cNvSpPr>
          <p:nvPr>
            <p:ph type="body" orient="vert" idx="1"/>
          </p:nvPr>
        </p:nvSpPr>
        <p:spPr>
          <a:xfrm>
            <a:off x="677335" y="609600"/>
            <a:ext cx="7060151" cy="5251450"/>
          </a:xfrm>
        </p:spPr>
        <p:txBody>
          <a:bodyPr vert="eaVert"/>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7F718A4-B5E9-45BB-89B3-834275E05AB3}" type="datetime1">
              <a:rPr lang="en-US" smtClean="0">
                <a:solidFill>
                  <a:prstClr val="black">
                    <a:tint val="75000"/>
                  </a:prstClr>
                </a:solidFill>
              </a:rPr>
              <a:t>3/11/2025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0C226"/>
                </a:solidFill>
              </a:rPr>
              <a:pPr/>
              <a:t>‹#›</a:t>
            </a:fld>
            <a:endParaRPr lang="en-US" dirty="0">
              <a:solidFill>
                <a:srgbClr val="90C226"/>
              </a:solidFill>
            </a:endParaRPr>
          </a:p>
        </p:txBody>
      </p:sp>
    </p:spTree>
    <p:extLst>
      <p:ext uri="{BB962C8B-B14F-4D97-AF65-F5344CB8AC3E}">
        <p14:creationId xmlns:p14="http://schemas.microsoft.com/office/powerpoint/2010/main" val="25848280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8E6C233-6DF2-4D24-9608-CFCC6D913FA3}" type="datetime1">
              <a:rPr lang="en-US" smtClean="0"/>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C9887A-F4B2-44C4-A6C8-36E7DDEADEAE}" type="slidenum">
              <a:rPr lang="en-US" smtClean="0"/>
              <a:t>‹#›</a:t>
            </a:fld>
            <a:endParaRPr lang="en-US"/>
          </a:p>
        </p:txBody>
      </p:sp>
    </p:spTree>
    <p:extLst>
      <p:ext uri="{BB962C8B-B14F-4D97-AF65-F5344CB8AC3E}">
        <p14:creationId xmlns:p14="http://schemas.microsoft.com/office/powerpoint/2010/main" val="19918924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42E23E-7F99-4D0F-92DB-119CAA95DAB8}" type="datetime1">
              <a:rPr lang="en-US" smtClean="0"/>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C9887A-F4B2-44C4-A6C8-36E7DDEADEAE}" type="slidenum">
              <a:rPr lang="en-US" smtClean="0"/>
              <a:t>‹#›</a:t>
            </a:fld>
            <a:endParaRPr lang="en-US"/>
          </a:p>
        </p:txBody>
      </p:sp>
    </p:spTree>
    <p:extLst>
      <p:ext uri="{BB962C8B-B14F-4D97-AF65-F5344CB8AC3E}">
        <p14:creationId xmlns:p14="http://schemas.microsoft.com/office/powerpoint/2010/main" val="33493749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4A2A787-A391-4A38-A90E-1EDA039A6A1E}" type="datetime1">
              <a:rPr lang="en-US" smtClean="0"/>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C9887A-F4B2-44C4-A6C8-36E7DDEADEAE}" type="slidenum">
              <a:rPr lang="en-US" smtClean="0"/>
              <a:t>‹#›</a:t>
            </a:fld>
            <a:endParaRPr lang="en-US"/>
          </a:p>
        </p:txBody>
      </p:sp>
    </p:spTree>
    <p:extLst>
      <p:ext uri="{BB962C8B-B14F-4D97-AF65-F5344CB8AC3E}">
        <p14:creationId xmlns:p14="http://schemas.microsoft.com/office/powerpoint/2010/main" val="15512888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E4B2FA-FB08-4666-816C-69F6F3781D61}" type="datetime1">
              <a:rPr lang="en-US" smtClean="0"/>
              <a:t>3/11/2025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C9887A-F4B2-44C4-A6C8-36E7DDEADEAE}" type="slidenum">
              <a:rPr lang="en-US" smtClean="0"/>
              <a:t>‹#›</a:t>
            </a:fld>
            <a:endParaRPr lang="en-US"/>
          </a:p>
        </p:txBody>
      </p:sp>
    </p:spTree>
    <p:extLst>
      <p:ext uri="{BB962C8B-B14F-4D97-AF65-F5344CB8AC3E}">
        <p14:creationId xmlns:p14="http://schemas.microsoft.com/office/powerpoint/2010/main" val="3062827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0264D85-7619-40B4-9B92-ABA8E1C22379}" type="datetime1">
              <a:rPr lang="en-US" smtClean="0"/>
              <a:t>3/11/2025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C9887A-F4B2-44C4-A6C8-36E7DDEADEAE}" type="slidenum">
              <a:rPr lang="en-US" smtClean="0"/>
              <a:t>‹#›</a:t>
            </a:fld>
            <a:endParaRPr lang="en-US"/>
          </a:p>
        </p:txBody>
      </p:sp>
    </p:spTree>
    <p:extLst>
      <p:ext uri="{BB962C8B-B14F-4D97-AF65-F5344CB8AC3E}">
        <p14:creationId xmlns:p14="http://schemas.microsoft.com/office/powerpoint/2010/main" val="42855602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Bodoni MT Black" panose="02070A03080606020203"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EB6283E7-4B3D-4C47-B8E4-34D2B2F7C2D5}" type="datetime1">
              <a:rPr lang="en-US" smtClean="0"/>
              <a:t>3/11/2025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C9887A-F4B2-44C4-A6C8-36E7DDEADEAE}" type="slidenum">
              <a:rPr lang="en-US" smtClean="0"/>
              <a:t>‹#›</a:t>
            </a:fld>
            <a:endParaRPr lang="en-US"/>
          </a:p>
        </p:txBody>
      </p:sp>
    </p:spTree>
    <p:extLst>
      <p:ext uri="{BB962C8B-B14F-4D97-AF65-F5344CB8AC3E}">
        <p14:creationId xmlns:p14="http://schemas.microsoft.com/office/powerpoint/2010/main" val="229075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E7154F3-6C74-4908-AC45-78EE0F7058D6}" type="datetime1">
              <a:rPr lang="en-US" smtClean="0"/>
              <a:t>3/11/2025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C9887A-F4B2-44C4-A6C8-36E7DDEADEAE}" type="slidenum">
              <a:rPr lang="en-US" smtClean="0"/>
              <a:t>‹#›</a:t>
            </a:fld>
            <a:endParaRPr lang="en-US"/>
          </a:p>
        </p:txBody>
      </p:sp>
    </p:spTree>
    <p:extLst>
      <p:ext uri="{BB962C8B-B14F-4D97-AF65-F5344CB8AC3E}">
        <p14:creationId xmlns:p14="http://schemas.microsoft.com/office/powerpoint/2010/main" val="6475686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oup 4"/>
          <p:cNvGrpSpPr/>
          <p:nvPr userDrawn="1"/>
        </p:nvGrpSpPr>
        <p:grpSpPr>
          <a:xfrm>
            <a:off x="2" y="5615940"/>
            <a:ext cx="3924300" cy="1285278"/>
            <a:chOff x="0" y="5186148"/>
            <a:chExt cx="3348252" cy="1715070"/>
          </a:xfrm>
        </p:grpSpPr>
        <p:sp>
          <p:nvSpPr>
            <p:cNvPr id="6" name="Rectangle 5"/>
            <p:cNvSpPr/>
            <p:nvPr/>
          </p:nvSpPr>
          <p:spPr>
            <a:xfrm>
              <a:off x="459476" y="5495499"/>
              <a:ext cx="2888776" cy="1405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Isosceles Triangle 6"/>
            <p:cNvSpPr/>
            <p:nvPr/>
          </p:nvSpPr>
          <p:spPr>
            <a:xfrm rot="5400000">
              <a:off x="826257" y="4359891"/>
              <a:ext cx="1695735" cy="3348250"/>
            </a:xfrm>
            <a:prstGeom prst="triangle">
              <a:avLst>
                <a:gd name="adj" fmla="val 100000"/>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 name="Date Placeholder 1"/>
          <p:cNvSpPr>
            <a:spLocks noGrp="1"/>
          </p:cNvSpPr>
          <p:nvPr>
            <p:ph type="dt" sz="half" idx="10"/>
          </p:nvPr>
        </p:nvSpPr>
        <p:spPr/>
        <p:txBody>
          <a:bodyPr/>
          <a:lstStyle/>
          <a:p>
            <a:fld id="{0425795C-3E21-49F3-A45F-0600D2E7F433}" type="datetime1">
              <a:rPr lang="en-US" smtClean="0"/>
              <a:t>3/11/2025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C9887A-F4B2-44C4-A6C8-36E7DDEADEAE}" type="slidenum">
              <a:rPr lang="en-US" smtClean="0"/>
              <a:t>‹#›</a:t>
            </a:fld>
            <a:endParaRPr lang="en-US"/>
          </a:p>
        </p:txBody>
      </p:sp>
    </p:spTree>
    <p:extLst>
      <p:ext uri="{BB962C8B-B14F-4D97-AF65-F5344CB8AC3E}">
        <p14:creationId xmlns:p14="http://schemas.microsoft.com/office/powerpoint/2010/main" val="15954290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p:cNvGrpSpPr/>
          <p:nvPr userDrawn="1"/>
        </p:nvGrpSpPr>
        <p:grpSpPr>
          <a:xfrm>
            <a:off x="2" y="5615940"/>
            <a:ext cx="3924300" cy="1285278"/>
            <a:chOff x="0" y="5186148"/>
            <a:chExt cx="3348252" cy="1715070"/>
          </a:xfrm>
        </p:grpSpPr>
        <p:sp>
          <p:nvSpPr>
            <p:cNvPr id="9" name="Rectangle 8"/>
            <p:cNvSpPr/>
            <p:nvPr/>
          </p:nvSpPr>
          <p:spPr>
            <a:xfrm>
              <a:off x="459476" y="5495499"/>
              <a:ext cx="2888776" cy="1405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Isosceles Triangle 9"/>
            <p:cNvSpPr/>
            <p:nvPr/>
          </p:nvSpPr>
          <p:spPr>
            <a:xfrm rot="5400000">
              <a:off x="826257" y="4359891"/>
              <a:ext cx="1695735" cy="3348250"/>
            </a:xfrm>
            <a:prstGeom prst="triangle">
              <a:avLst>
                <a:gd name="adj" fmla="val 100000"/>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D659381-E918-4649-A56F-8A08DB56DF98}" type="datetime1">
              <a:rPr lang="en-US" smtClean="0"/>
              <a:t>3/11/2025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C9887A-F4B2-44C4-A6C8-36E7DDEADEAE}" type="slidenum">
              <a:rPr lang="en-US" smtClean="0"/>
              <a:t>‹#›</a:t>
            </a:fld>
            <a:endParaRPr lang="en-US"/>
          </a:p>
        </p:txBody>
      </p:sp>
    </p:spTree>
    <p:extLst>
      <p:ext uri="{BB962C8B-B14F-4D97-AF65-F5344CB8AC3E}">
        <p14:creationId xmlns:p14="http://schemas.microsoft.com/office/powerpoint/2010/main" val="4646062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userDrawn="1"/>
        </p:nvGrpSpPr>
        <p:grpSpPr>
          <a:xfrm>
            <a:off x="2" y="5615940"/>
            <a:ext cx="3924300" cy="1285278"/>
            <a:chOff x="0" y="5186148"/>
            <a:chExt cx="3348252" cy="1715070"/>
          </a:xfrm>
        </p:grpSpPr>
        <p:sp>
          <p:nvSpPr>
            <p:cNvPr id="9" name="Rectangle 8"/>
            <p:cNvSpPr/>
            <p:nvPr/>
          </p:nvSpPr>
          <p:spPr>
            <a:xfrm>
              <a:off x="459476" y="5495499"/>
              <a:ext cx="2888776" cy="1405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Isosceles Triangle 9"/>
            <p:cNvSpPr/>
            <p:nvPr/>
          </p:nvSpPr>
          <p:spPr>
            <a:xfrm rot="5400000">
              <a:off x="826257" y="4359891"/>
              <a:ext cx="1695735" cy="3348250"/>
            </a:xfrm>
            <a:prstGeom prst="triangle">
              <a:avLst>
                <a:gd name="adj" fmla="val 100000"/>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9"/>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2CCD4C6-FD0F-4908-B0E4-211F33D1B919}" type="datetime1">
              <a:rPr lang="en-US" smtClean="0"/>
              <a:t>3/11/2025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C9887A-F4B2-44C4-A6C8-36E7DDEADEAE}" type="slidenum">
              <a:rPr lang="en-US" smtClean="0"/>
              <a:t>‹#›</a:t>
            </a:fld>
            <a:endParaRPr lang="en-US"/>
          </a:p>
        </p:txBody>
      </p:sp>
    </p:spTree>
    <p:extLst>
      <p:ext uri="{BB962C8B-B14F-4D97-AF65-F5344CB8AC3E}">
        <p14:creationId xmlns:p14="http://schemas.microsoft.com/office/powerpoint/2010/main" val="41431281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0DA28F-79C7-4167-A88F-54D29E3E07F2}" type="datetime1">
              <a:rPr lang="en-US" smtClean="0"/>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C9887A-F4B2-44C4-A6C8-36E7DDEADEAE}" type="slidenum">
              <a:rPr lang="en-US" smtClean="0"/>
              <a:t>‹#›</a:t>
            </a:fld>
            <a:endParaRPr lang="en-US"/>
          </a:p>
        </p:txBody>
      </p:sp>
    </p:spTree>
    <p:extLst>
      <p:ext uri="{BB962C8B-B14F-4D97-AF65-F5344CB8AC3E}">
        <p14:creationId xmlns:p14="http://schemas.microsoft.com/office/powerpoint/2010/main" val="12793761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586BA0-B305-416D-90FB-D6F18C7567FF}" type="datetime1">
              <a:rPr lang="en-US" smtClean="0"/>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C9887A-F4B2-44C4-A6C8-36E7DDEADEAE}" type="slidenum">
              <a:rPr lang="en-US" smtClean="0"/>
              <a:t>‹#›</a:t>
            </a:fld>
            <a:endParaRPr lang="en-US"/>
          </a:p>
        </p:txBody>
      </p:sp>
    </p:spTree>
    <p:extLst>
      <p:ext uri="{BB962C8B-B14F-4D97-AF65-F5344CB8AC3E}">
        <p14:creationId xmlns:p14="http://schemas.microsoft.com/office/powerpoint/2010/main" val="14407815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Bodoni MT Black" panose="02070A03080606020203" pitchFamily="18"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94AD5E70-0995-46D0-9583-21139FA77D07}" type="datetime1">
              <a:rPr lang="en-US" smtClean="0"/>
              <a:t>3/11/2025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C9887A-F4B2-44C4-A6C8-36E7DDEADEAE}" type="slidenum">
              <a:rPr lang="en-US" smtClean="0"/>
              <a:t>‹#›</a:t>
            </a:fld>
            <a:endParaRPr lang="en-US"/>
          </a:p>
        </p:txBody>
      </p:sp>
    </p:spTree>
    <p:extLst>
      <p:ext uri="{BB962C8B-B14F-4D97-AF65-F5344CB8AC3E}">
        <p14:creationId xmlns:p14="http://schemas.microsoft.com/office/powerpoint/2010/main" val="856787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oup 4"/>
          <p:cNvGrpSpPr/>
          <p:nvPr userDrawn="1"/>
        </p:nvGrpSpPr>
        <p:grpSpPr>
          <a:xfrm>
            <a:off x="0" y="5615940"/>
            <a:ext cx="3924300" cy="1285278"/>
            <a:chOff x="0" y="5186148"/>
            <a:chExt cx="3348252" cy="1715070"/>
          </a:xfrm>
        </p:grpSpPr>
        <p:sp>
          <p:nvSpPr>
            <p:cNvPr id="6" name="Rectangle 5"/>
            <p:cNvSpPr/>
            <p:nvPr/>
          </p:nvSpPr>
          <p:spPr>
            <a:xfrm>
              <a:off x="459476" y="5495499"/>
              <a:ext cx="2888776" cy="1405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p:cNvSpPr/>
            <p:nvPr/>
          </p:nvSpPr>
          <p:spPr>
            <a:xfrm rot="5400000">
              <a:off x="826257" y="4359891"/>
              <a:ext cx="1695735" cy="3348250"/>
            </a:xfrm>
            <a:prstGeom prst="triangle">
              <a:avLst>
                <a:gd name="adj" fmla="val 100000"/>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Date Placeholder 1"/>
          <p:cNvSpPr>
            <a:spLocks noGrp="1"/>
          </p:cNvSpPr>
          <p:nvPr>
            <p:ph type="dt" sz="half" idx="10"/>
          </p:nvPr>
        </p:nvSpPr>
        <p:spPr/>
        <p:txBody>
          <a:bodyPr/>
          <a:lstStyle/>
          <a:p>
            <a:fld id="{66E3A192-E626-4238-AB5F-487915EAF667}" type="datetime1">
              <a:rPr lang="en-US" smtClean="0"/>
              <a:t>3/11/2025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C9887A-F4B2-44C4-A6C8-36E7DDEADEAE}" type="slidenum">
              <a:rPr lang="en-US" smtClean="0"/>
              <a:t>‹#›</a:t>
            </a:fld>
            <a:endParaRPr lang="en-US"/>
          </a:p>
        </p:txBody>
      </p:sp>
    </p:spTree>
    <p:extLst>
      <p:ext uri="{BB962C8B-B14F-4D97-AF65-F5344CB8AC3E}">
        <p14:creationId xmlns:p14="http://schemas.microsoft.com/office/powerpoint/2010/main" val="1269960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p:cNvGrpSpPr/>
          <p:nvPr userDrawn="1"/>
        </p:nvGrpSpPr>
        <p:grpSpPr>
          <a:xfrm>
            <a:off x="0" y="5615940"/>
            <a:ext cx="3924300" cy="1285278"/>
            <a:chOff x="0" y="5186148"/>
            <a:chExt cx="3348252" cy="1715070"/>
          </a:xfrm>
        </p:grpSpPr>
        <p:sp>
          <p:nvSpPr>
            <p:cNvPr id="9" name="Rectangle 8"/>
            <p:cNvSpPr/>
            <p:nvPr/>
          </p:nvSpPr>
          <p:spPr>
            <a:xfrm>
              <a:off x="459476" y="5495499"/>
              <a:ext cx="2888776" cy="1405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p:cNvSpPr/>
            <p:nvPr/>
          </p:nvSpPr>
          <p:spPr>
            <a:xfrm rot="5400000">
              <a:off x="826257" y="4359891"/>
              <a:ext cx="1695735" cy="3348250"/>
            </a:xfrm>
            <a:prstGeom prst="triangle">
              <a:avLst>
                <a:gd name="adj" fmla="val 100000"/>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F2B574A-C9BE-45FE-A5FF-697ABBEFADFD}" type="datetime1">
              <a:rPr lang="en-US" smtClean="0"/>
              <a:t>3/11/2025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C9887A-F4B2-44C4-A6C8-36E7DDEADEAE}" type="slidenum">
              <a:rPr lang="en-US" smtClean="0"/>
              <a:t>‹#›</a:t>
            </a:fld>
            <a:endParaRPr lang="en-US"/>
          </a:p>
        </p:txBody>
      </p:sp>
    </p:spTree>
    <p:extLst>
      <p:ext uri="{BB962C8B-B14F-4D97-AF65-F5344CB8AC3E}">
        <p14:creationId xmlns:p14="http://schemas.microsoft.com/office/powerpoint/2010/main" val="16842298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userDrawn="1"/>
        </p:nvGrpSpPr>
        <p:grpSpPr>
          <a:xfrm>
            <a:off x="0" y="5615940"/>
            <a:ext cx="3924300" cy="1285278"/>
            <a:chOff x="0" y="5186148"/>
            <a:chExt cx="3348252" cy="1715070"/>
          </a:xfrm>
        </p:grpSpPr>
        <p:sp>
          <p:nvSpPr>
            <p:cNvPr id="9" name="Rectangle 8"/>
            <p:cNvSpPr/>
            <p:nvPr/>
          </p:nvSpPr>
          <p:spPr>
            <a:xfrm>
              <a:off x="459476" y="5495499"/>
              <a:ext cx="2888776" cy="1405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p:cNvSpPr/>
            <p:nvPr/>
          </p:nvSpPr>
          <p:spPr>
            <a:xfrm rot="5400000">
              <a:off x="826257" y="4359891"/>
              <a:ext cx="1695735" cy="3348250"/>
            </a:xfrm>
            <a:prstGeom prst="triangle">
              <a:avLst>
                <a:gd name="adj" fmla="val 100000"/>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BC08D75-B4B7-4BF0-8E46-9FBC2F467790}" type="datetime1">
              <a:rPr lang="en-US" smtClean="0"/>
              <a:t>3/11/2025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C9887A-F4B2-44C4-A6C8-36E7DDEADEAE}" type="slidenum">
              <a:rPr lang="en-US" smtClean="0"/>
              <a:t>‹#›</a:t>
            </a:fld>
            <a:endParaRPr lang="en-US"/>
          </a:p>
        </p:txBody>
      </p:sp>
    </p:spTree>
    <p:extLst>
      <p:ext uri="{BB962C8B-B14F-4D97-AF65-F5344CB8AC3E}">
        <p14:creationId xmlns:p14="http://schemas.microsoft.com/office/powerpoint/2010/main" val="1562412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1.gi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image" Target="../media/image1.gif"/><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theme" Target="../theme/theme3.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B4604A-B6CB-4FB0-8912-11F94516CDB2}" type="datetime1">
              <a:rPr lang="en-US" smtClean="0"/>
              <a:t>3/11/2025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C9887A-F4B2-44C4-A6C8-36E7DDEADEAE}" type="slidenum">
              <a:rPr lang="en-US" smtClean="0"/>
              <a:t>‹#›</a:t>
            </a:fld>
            <a:endParaRPr lang="en-US"/>
          </a:p>
        </p:txBody>
      </p:sp>
    </p:spTree>
    <p:extLst>
      <p:ext uri="{BB962C8B-B14F-4D97-AF65-F5344CB8AC3E}">
        <p14:creationId xmlns:p14="http://schemas.microsoft.com/office/powerpoint/2010/main" val="22346051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Bodoni MT Black" panose="02070A030806060202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odoni MT Black" panose="02070A030806060202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odoni MT Black" panose="02070A030806060202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odoni MT Black" panose="02070A030806060202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doni MT Black" panose="02070A030806060202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odoni MT Black" panose="02070A030806060202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 name="Group 29"/>
          <p:cNvGrpSpPr/>
          <p:nvPr/>
        </p:nvGrpSpPr>
        <p:grpSpPr>
          <a:xfrm>
            <a:off x="11062312" y="320040"/>
            <a:ext cx="901088" cy="4358640"/>
            <a:chOff x="11062312" y="320040"/>
            <a:chExt cx="901088" cy="4358640"/>
          </a:xfrm>
        </p:grpSpPr>
        <p:sp>
          <p:nvSpPr>
            <p:cNvPr id="35" name="Rectangle 34"/>
            <p:cNvSpPr/>
            <p:nvPr/>
          </p:nvSpPr>
          <p:spPr>
            <a:xfrm>
              <a:off x="11780520" y="320040"/>
              <a:ext cx="182880" cy="43510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36" name="Rectangle 35"/>
            <p:cNvSpPr/>
            <p:nvPr/>
          </p:nvSpPr>
          <p:spPr>
            <a:xfrm>
              <a:off x="11071859" y="845820"/>
              <a:ext cx="182880" cy="38328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37" name="Isosceles Triangle 36"/>
            <p:cNvSpPr/>
            <p:nvPr/>
          </p:nvSpPr>
          <p:spPr>
            <a:xfrm rot="16200000">
              <a:off x="10888980" y="2619306"/>
              <a:ext cx="1247752" cy="901088"/>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grpSp>
      <p:sp>
        <p:nvSpPr>
          <p:cNvPr id="2" name="Title Placeholder 1"/>
          <p:cNvSpPr>
            <a:spLocks noGrp="1"/>
          </p:cNvSpPr>
          <p:nvPr userDrawn="1">
            <p:ph type="title"/>
          </p:nvPr>
        </p:nvSpPr>
        <p:spPr>
          <a:xfrm>
            <a:off x="677334" y="609600"/>
            <a:ext cx="8596668" cy="132080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userDrawn="1">
            <p:ph type="body" idx="1"/>
          </p:nvPr>
        </p:nvSpPr>
        <p:spPr>
          <a:xfrm>
            <a:off x="677334" y="2160589"/>
            <a:ext cx="8596668" cy="388077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userDrawn="1">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200"/>
            <a:fld id="{F761A1E5-7FDB-4BF1-B33F-B89D4BD492DC}" type="datetime1">
              <a:rPr lang="en-US" smtClean="0">
                <a:solidFill>
                  <a:prstClr val="black">
                    <a:tint val="75000"/>
                  </a:prstClr>
                </a:solidFill>
              </a:rPr>
              <a:t>3/11/2025</a:t>
            </a:fld>
            <a:endParaRPr lang="en-US" dirty="0">
              <a:solidFill>
                <a:prstClr val="black">
                  <a:tint val="75000"/>
                </a:prstClr>
              </a:solidFill>
            </a:endParaRPr>
          </a:p>
        </p:txBody>
      </p:sp>
      <p:sp>
        <p:nvSpPr>
          <p:cNvPr id="5" name="Footer Placeholder 4"/>
          <p:cNvSpPr>
            <a:spLocks noGrp="1"/>
          </p:cNvSpPr>
          <p:nvPr userDrawn="1">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userDrawn="1">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pPr defTabSz="457200"/>
            <a:fld id="{D57F1E4F-1CFF-5643-939E-217C01CDF565}" type="slidenum">
              <a:rPr lang="en-US" dirty="0">
                <a:solidFill>
                  <a:srgbClr val="90C226"/>
                </a:solidFill>
              </a:rPr>
              <a:pPr defTabSz="457200"/>
              <a:t>‹#›</a:t>
            </a:fld>
            <a:endParaRPr lang="en-US" dirty="0">
              <a:solidFill>
                <a:srgbClr val="90C226"/>
              </a:solidFill>
            </a:endParaRPr>
          </a:p>
        </p:txBody>
      </p:sp>
      <p:pic>
        <p:nvPicPr>
          <p:cNvPr id="12" name="Picture 2" descr="http://www.aerie1.com/Images/FOEGrandAerieLogo.gif"/>
          <p:cNvPicPr>
            <a:picLocks noChangeAspect="1" noChangeArrowheads="1"/>
          </p:cNvPicPr>
          <p:nvPr userDrawn="1"/>
        </p:nvPicPr>
        <p:blipFill>
          <a:blip r:embed="rId18" cstate="print"/>
          <a:srcRect/>
          <a:stretch>
            <a:fillRect/>
          </a:stretch>
        </p:blipFill>
        <p:spPr bwMode="auto">
          <a:xfrm>
            <a:off x="10428621" y="5306494"/>
            <a:ext cx="1669590" cy="1412730"/>
          </a:xfrm>
          <a:prstGeom prst="rect">
            <a:avLst/>
          </a:prstGeom>
          <a:noFill/>
        </p:spPr>
      </p:pic>
    </p:spTree>
    <p:extLst>
      <p:ext uri="{BB962C8B-B14F-4D97-AF65-F5344CB8AC3E}">
        <p14:creationId xmlns:p14="http://schemas.microsoft.com/office/powerpoint/2010/main" val="383407033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Lst>
  <p:hf hdr="0" ftr="0" dt="0"/>
  <p:txStyles>
    <p:titleStyle>
      <a:lvl1pPr algn="l" defTabSz="457200" rtl="0" eaLnBrk="1" latinLnBrk="0" hangingPunct="1">
        <a:spcBef>
          <a:spcPct val="0"/>
        </a:spcBef>
        <a:buNone/>
        <a:defRPr sz="36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tx1"/>
        </a:buClr>
        <a:buSzPct val="80000"/>
        <a:buFont typeface="Arial" panose="020B0604020202020204" pitchFamily="34" charset="0"/>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tx1"/>
        </a:buClr>
        <a:buSzPct val="80000"/>
        <a:buFont typeface="Arial" panose="020B0604020202020204" pitchFamily="34" charset="0"/>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tx1"/>
        </a:buClr>
        <a:buSzPct val="80000"/>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tx1"/>
        </a:buClr>
        <a:buSzPct val="80000"/>
        <a:buFont typeface="Arial" panose="020B0604020202020204" pitchFamily="34" charset="0"/>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tx1"/>
        </a:buClr>
        <a:buSzPct val="80000"/>
        <a:buFont typeface="Arial" panose="020B0604020202020204" pitchFamily="34" charset="0"/>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 name="Group 29"/>
          <p:cNvGrpSpPr/>
          <p:nvPr/>
        </p:nvGrpSpPr>
        <p:grpSpPr>
          <a:xfrm>
            <a:off x="11062312" y="320040"/>
            <a:ext cx="901088" cy="4358640"/>
            <a:chOff x="11062312" y="320040"/>
            <a:chExt cx="901088" cy="4358640"/>
          </a:xfrm>
        </p:grpSpPr>
        <p:sp>
          <p:nvSpPr>
            <p:cNvPr id="35" name="Rectangle 34"/>
            <p:cNvSpPr/>
            <p:nvPr/>
          </p:nvSpPr>
          <p:spPr>
            <a:xfrm>
              <a:off x="11780520" y="320040"/>
              <a:ext cx="182880" cy="435102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endParaRPr>
            </a:p>
          </p:txBody>
        </p:sp>
        <p:sp>
          <p:nvSpPr>
            <p:cNvPr id="36" name="Rectangle 35"/>
            <p:cNvSpPr/>
            <p:nvPr/>
          </p:nvSpPr>
          <p:spPr>
            <a:xfrm>
              <a:off x="11071859" y="845820"/>
              <a:ext cx="182880" cy="383286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endParaRPr>
            </a:p>
          </p:txBody>
        </p:sp>
        <p:sp>
          <p:nvSpPr>
            <p:cNvPr id="37" name="Isosceles Triangle 36"/>
            <p:cNvSpPr/>
            <p:nvPr/>
          </p:nvSpPr>
          <p:spPr>
            <a:xfrm rot="16200000">
              <a:off x="10888980" y="2619306"/>
              <a:ext cx="1247752" cy="901088"/>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sz="1800">
                <a:solidFill>
                  <a:prstClr val="white"/>
                </a:solidFill>
              </a:endParaRPr>
            </a:p>
          </p:txBody>
        </p:sp>
      </p:grpSp>
      <p:sp>
        <p:nvSpPr>
          <p:cNvPr id="2" name="Title Placeholder 1"/>
          <p:cNvSpPr>
            <a:spLocks noGrp="1"/>
          </p:cNvSpPr>
          <p:nvPr userDrawn="1">
            <p:ph type="title"/>
          </p:nvPr>
        </p:nvSpPr>
        <p:spPr>
          <a:xfrm>
            <a:off x="677335" y="609600"/>
            <a:ext cx="8596668" cy="132080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userDrawn="1">
            <p:ph type="body" idx="1"/>
          </p:nvPr>
        </p:nvSpPr>
        <p:spPr>
          <a:xfrm>
            <a:off x="677335" y="2160590"/>
            <a:ext cx="8596668" cy="388077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userDrawn="1">
            <p:ph type="dt" sz="half" idx="2"/>
          </p:nvPr>
        </p:nvSpPr>
        <p:spPr>
          <a:xfrm>
            <a:off x="7205133" y="6041364"/>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457189"/>
            <a:fld id="{D8658E40-483D-4DF3-A70B-7CA7ECF78FF3}" type="datetime1">
              <a:rPr lang="en-US" smtClean="0">
                <a:solidFill>
                  <a:prstClr val="black">
                    <a:tint val="75000"/>
                  </a:prstClr>
                </a:solidFill>
              </a:rPr>
              <a:t>3/11/2025</a:t>
            </a:fld>
            <a:endParaRPr lang="en-US" dirty="0">
              <a:solidFill>
                <a:prstClr val="black">
                  <a:tint val="75000"/>
                </a:prstClr>
              </a:solidFill>
            </a:endParaRPr>
          </a:p>
        </p:txBody>
      </p:sp>
      <p:sp>
        <p:nvSpPr>
          <p:cNvPr id="5" name="Footer Placeholder 4"/>
          <p:cNvSpPr>
            <a:spLocks noGrp="1"/>
          </p:cNvSpPr>
          <p:nvPr userDrawn="1">
            <p:ph type="ftr" sz="quarter" idx="3"/>
          </p:nvPr>
        </p:nvSpPr>
        <p:spPr>
          <a:xfrm>
            <a:off x="677335" y="6041364"/>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457189"/>
            <a:endParaRPr lang="en-US" dirty="0">
              <a:solidFill>
                <a:prstClr val="black">
                  <a:tint val="75000"/>
                </a:prstClr>
              </a:solidFill>
            </a:endParaRPr>
          </a:p>
        </p:txBody>
      </p:sp>
      <p:sp>
        <p:nvSpPr>
          <p:cNvPr id="6" name="Slide Number Placeholder 5"/>
          <p:cNvSpPr>
            <a:spLocks noGrp="1"/>
          </p:cNvSpPr>
          <p:nvPr userDrawn="1">
            <p:ph type="sldNum" sz="quarter" idx="4"/>
          </p:nvPr>
        </p:nvSpPr>
        <p:spPr>
          <a:xfrm>
            <a:off x="8590664" y="6041364"/>
            <a:ext cx="683339" cy="365125"/>
          </a:xfrm>
          <a:prstGeom prst="rect">
            <a:avLst/>
          </a:prstGeom>
        </p:spPr>
        <p:txBody>
          <a:bodyPr vert="horz" lIns="91440" tIns="45720" rIns="91440" bIns="45720" rtlCol="0" anchor="ctr"/>
          <a:lstStyle>
            <a:lvl1pPr algn="r">
              <a:defRPr sz="900">
                <a:solidFill>
                  <a:schemeClr val="accent1"/>
                </a:solidFill>
              </a:defRPr>
            </a:lvl1pPr>
          </a:lstStyle>
          <a:p>
            <a:pPr defTabSz="457189"/>
            <a:fld id="{D57F1E4F-1CFF-5643-939E-217C01CDF565}" type="slidenum">
              <a:rPr lang="en-US" smtClean="0">
                <a:solidFill>
                  <a:srgbClr val="90C226"/>
                </a:solidFill>
              </a:rPr>
              <a:pPr defTabSz="457189"/>
              <a:t>‹#›</a:t>
            </a:fld>
            <a:endParaRPr lang="en-US" dirty="0">
              <a:solidFill>
                <a:srgbClr val="90C226"/>
              </a:solidFill>
            </a:endParaRPr>
          </a:p>
        </p:txBody>
      </p:sp>
      <p:pic>
        <p:nvPicPr>
          <p:cNvPr id="12" name="Picture 2" descr="http://www.aerie1.com/Images/FOEGrandAerieLogo.gif"/>
          <p:cNvPicPr>
            <a:picLocks noChangeAspect="1" noChangeArrowheads="1"/>
          </p:cNvPicPr>
          <p:nvPr userDrawn="1"/>
        </p:nvPicPr>
        <p:blipFill>
          <a:blip r:embed="rId18" cstate="print"/>
          <a:srcRect/>
          <a:stretch>
            <a:fillRect/>
          </a:stretch>
        </p:blipFill>
        <p:spPr bwMode="auto">
          <a:xfrm>
            <a:off x="10428622" y="5306494"/>
            <a:ext cx="1669591" cy="1412730"/>
          </a:xfrm>
          <a:prstGeom prst="rect">
            <a:avLst/>
          </a:prstGeom>
          <a:noFill/>
        </p:spPr>
      </p:pic>
    </p:spTree>
    <p:extLst>
      <p:ext uri="{BB962C8B-B14F-4D97-AF65-F5344CB8AC3E}">
        <p14:creationId xmlns:p14="http://schemas.microsoft.com/office/powerpoint/2010/main" val="144879236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Lst>
  <p:hf hdr="0" ftr="0" dt="0"/>
  <p:txStyles>
    <p:titleStyle>
      <a:lvl1pPr algn="l" defTabSz="457189" rtl="0" eaLnBrk="1" latinLnBrk="0" hangingPunct="1">
        <a:spcBef>
          <a:spcPct val="0"/>
        </a:spcBef>
        <a:buNone/>
        <a:defRPr sz="36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891" indent="-342891" algn="l" defTabSz="457189" rtl="0" eaLnBrk="1" latinLnBrk="0" hangingPunct="1">
        <a:spcBef>
          <a:spcPts val="1000"/>
        </a:spcBef>
        <a:spcAft>
          <a:spcPts val="0"/>
        </a:spcAft>
        <a:buClr>
          <a:schemeClr val="tx1"/>
        </a:buClr>
        <a:buSzPct val="80000"/>
        <a:buFont typeface="Arial" panose="020B0604020202020204" pitchFamily="34" charset="0"/>
        <a:buChar char="•"/>
        <a:defRPr sz="1800" kern="1200">
          <a:solidFill>
            <a:schemeClr val="tx1">
              <a:lumMod val="75000"/>
              <a:lumOff val="25000"/>
            </a:schemeClr>
          </a:solidFill>
          <a:latin typeface="+mn-lt"/>
          <a:ea typeface="+mn-ea"/>
          <a:cs typeface="+mn-cs"/>
        </a:defRPr>
      </a:lvl1pPr>
      <a:lvl2pPr marL="742932" indent="-285744" algn="l" defTabSz="457189" rtl="0" eaLnBrk="1" latinLnBrk="0" hangingPunct="1">
        <a:spcBef>
          <a:spcPts val="1000"/>
        </a:spcBef>
        <a:spcAft>
          <a:spcPts val="0"/>
        </a:spcAft>
        <a:buClr>
          <a:schemeClr val="tx1"/>
        </a:buClr>
        <a:buSzPct val="80000"/>
        <a:buFont typeface="Arial" panose="020B0604020202020204" pitchFamily="34" charset="0"/>
        <a:buChar char="•"/>
        <a:defRPr sz="1600" kern="1200">
          <a:solidFill>
            <a:schemeClr val="tx1">
              <a:lumMod val="75000"/>
              <a:lumOff val="25000"/>
            </a:schemeClr>
          </a:solidFill>
          <a:latin typeface="+mn-lt"/>
          <a:ea typeface="+mn-ea"/>
          <a:cs typeface="+mn-cs"/>
        </a:defRPr>
      </a:lvl2pPr>
      <a:lvl3pPr marL="1142971" indent="-228594" algn="l" defTabSz="457189" rtl="0" eaLnBrk="1" latinLnBrk="0" hangingPunct="1">
        <a:spcBef>
          <a:spcPts val="1000"/>
        </a:spcBef>
        <a:spcAft>
          <a:spcPts val="0"/>
        </a:spcAft>
        <a:buClr>
          <a:schemeClr val="tx1"/>
        </a:buClr>
        <a:buSzPct val="80000"/>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600160" indent="-228594" algn="l" defTabSz="457189" rtl="0" eaLnBrk="1" latinLnBrk="0" hangingPunct="1">
        <a:spcBef>
          <a:spcPts val="1000"/>
        </a:spcBef>
        <a:spcAft>
          <a:spcPts val="0"/>
        </a:spcAft>
        <a:buClr>
          <a:schemeClr val="tx1"/>
        </a:buClr>
        <a:buSzPct val="80000"/>
        <a:buFont typeface="Arial" panose="020B0604020202020204" pitchFamily="34" charset="0"/>
        <a:buChar char="•"/>
        <a:defRPr sz="1200" kern="1200">
          <a:solidFill>
            <a:schemeClr val="tx1">
              <a:lumMod val="75000"/>
              <a:lumOff val="25000"/>
            </a:schemeClr>
          </a:solidFill>
          <a:latin typeface="+mn-lt"/>
          <a:ea typeface="+mn-ea"/>
          <a:cs typeface="+mn-cs"/>
        </a:defRPr>
      </a:lvl4pPr>
      <a:lvl5pPr marL="2057349" indent="-228594" algn="l" defTabSz="457189" rtl="0" eaLnBrk="1" latinLnBrk="0" hangingPunct="1">
        <a:spcBef>
          <a:spcPts val="1000"/>
        </a:spcBef>
        <a:spcAft>
          <a:spcPts val="0"/>
        </a:spcAft>
        <a:buClr>
          <a:schemeClr val="tx1"/>
        </a:buClr>
        <a:buSzPct val="80000"/>
        <a:buFont typeface="Arial" panose="020B0604020202020204" pitchFamily="34" charset="0"/>
        <a:buChar char="•"/>
        <a:defRPr sz="1200" kern="1200">
          <a:solidFill>
            <a:schemeClr val="tx1">
              <a:lumMod val="75000"/>
              <a:lumOff val="25000"/>
            </a:schemeClr>
          </a:solidFill>
          <a:latin typeface="+mn-lt"/>
          <a:ea typeface="+mn-ea"/>
          <a:cs typeface="+mn-cs"/>
        </a:defRPr>
      </a:lvl5pPr>
      <a:lvl6pPr marL="2514537"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726"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8914"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103" indent="-228594" algn="l" defTabSz="457189"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DB13A8-EB6C-46B4-A4A5-1D934B158B36}" type="datetime1">
              <a:rPr lang="en-US" smtClean="0"/>
              <a:t>3/11/2025</a:t>
            </a:fld>
            <a:endParaRPr lang="en-US"/>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C9887A-F4B2-44C4-A6C8-36E7DDEADEAE}" type="slidenum">
              <a:rPr lang="en-US" smtClean="0"/>
              <a:t>‹#›</a:t>
            </a:fld>
            <a:endParaRPr lang="en-US"/>
          </a:p>
        </p:txBody>
      </p:sp>
    </p:spTree>
    <p:extLst>
      <p:ext uri="{BB962C8B-B14F-4D97-AF65-F5344CB8AC3E}">
        <p14:creationId xmlns:p14="http://schemas.microsoft.com/office/powerpoint/2010/main" val="1053685261"/>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hf hdr="0" ftr="0" dt="0"/>
  <p:txStyles>
    <p:titleStyle>
      <a:lvl1pPr algn="l" defTabSz="914377" rtl="0" eaLnBrk="1" latinLnBrk="0" hangingPunct="1">
        <a:lnSpc>
          <a:spcPct val="90000"/>
        </a:lnSpc>
        <a:spcBef>
          <a:spcPct val="0"/>
        </a:spcBef>
        <a:buNone/>
        <a:defRPr sz="4400" kern="1200">
          <a:solidFill>
            <a:schemeClr val="tx1"/>
          </a:solidFill>
          <a:latin typeface="Bodoni MT Black" panose="02070A03080606020203" pitchFamily="18" charset="0"/>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Bodoni MT Black" panose="02070A03080606020203" pitchFamily="18"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Bodoni MT Black" panose="02070A03080606020203" pitchFamily="18"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Bodoni MT Black" panose="02070A03080606020203" pitchFamily="18"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Bodoni MT Black" panose="02070A03080606020203" pitchFamily="18"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Bodoni MT Black" panose="02070A03080606020203" pitchFamily="18"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emf"/><Relationship Id="rId1" Type="http://schemas.openxmlformats.org/officeDocument/2006/relationships/slideLayout" Target="../slideLayouts/slideLayout50.xml"/><Relationship Id="rId4" Type="http://schemas.openxmlformats.org/officeDocument/2006/relationships/hyperlink" Target="mailto:lbrillhart@foe.com"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3" Type="http://schemas.openxmlformats.org/officeDocument/2006/relationships/hyperlink" Target="mailto:lbrillhart@foe.com" TargetMode="External"/><Relationship Id="rId2" Type="http://schemas.openxmlformats.org/officeDocument/2006/relationships/hyperlink" Target="mailto:lkovacs@foe.com" TargetMode="External"/><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2" Type="http://schemas.openxmlformats.org/officeDocument/2006/relationships/hyperlink" Target="mailto:lbrillhart@foe.com" TargetMode="External"/><Relationship Id="rId1" Type="http://schemas.openxmlformats.org/officeDocument/2006/relationships/slideLayout" Target="../slideLayouts/slideLayout5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package" Target="../embeddings/Microsoft_Word_Document.docx"/><Relationship Id="rId1" Type="http://schemas.openxmlformats.org/officeDocument/2006/relationships/slideLayout" Target="../slideLayouts/slideLayout50.xml"/><Relationship Id="rId5" Type="http://schemas.openxmlformats.org/officeDocument/2006/relationships/image" Target="../media/image21.emf"/><Relationship Id="rId4" Type="http://schemas.openxmlformats.org/officeDocument/2006/relationships/package" Target="../embeddings/Microsoft_Word_Document1.docx"/></Relationships>
</file>

<file path=ppt/slides/_rels/slide3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package" Target="../embeddings/Microsoft_Word_Document2.docx"/><Relationship Id="rId1" Type="http://schemas.openxmlformats.org/officeDocument/2006/relationships/slideLayout" Target="../slideLayouts/slideLayout50.xml"/><Relationship Id="rId5" Type="http://schemas.openxmlformats.org/officeDocument/2006/relationships/image" Target="../media/image23.emf"/><Relationship Id="rId4" Type="http://schemas.openxmlformats.org/officeDocument/2006/relationships/package" Target="../embeddings/Microsoft_Word_Document3.docx"/></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hyperlink" Target="https://mmstraining.foe.com/" TargetMode="Externa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oleObject" Target="../embeddings/oleObject1.bin"/><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hyperlink" Target="mailto:GWP@foe.com" TargetMode="Externa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8" Type="http://schemas.openxmlformats.org/officeDocument/2006/relationships/hyperlink" Target="mailto:dkorn@foe.com" TargetMode="External"/><Relationship Id="rId3" Type="http://schemas.openxmlformats.org/officeDocument/2006/relationships/hyperlink" Target="mailto:lbrillhart@foe.com" TargetMode="External"/><Relationship Id="rId7" Type="http://schemas.openxmlformats.org/officeDocument/2006/relationships/hyperlink" Target="mailto:tmarler@foe.com" TargetMode="External"/><Relationship Id="rId2" Type="http://schemas.openxmlformats.org/officeDocument/2006/relationships/hyperlink" Target="mailto:ghall@foe.com" TargetMode="External"/><Relationship Id="rId1" Type="http://schemas.openxmlformats.org/officeDocument/2006/relationships/slideLayout" Target="../slideLayouts/slideLayout7.xml"/><Relationship Id="rId6" Type="http://schemas.openxmlformats.org/officeDocument/2006/relationships/hyperlink" Target="mailto:msimonds@foe.com" TargetMode="External"/><Relationship Id="rId5" Type="http://schemas.openxmlformats.org/officeDocument/2006/relationships/hyperlink" Target="mailto:hondol@foe.com" TargetMode="External"/><Relationship Id="rId4" Type="http://schemas.openxmlformats.org/officeDocument/2006/relationships/hyperlink" Target="mailto:jhull@foe.com"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mailto:lbrillhart@foe.com"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08246" y="811832"/>
            <a:ext cx="5886729" cy="3664263"/>
          </a:xfrm>
        </p:spPr>
        <p:txBody>
          <a:bodyPr>
            <a:noAutofit/>
          </a:bodyPr>
          <a:lstStyle/>
          <a:p>
            <a:r>
              <a:rPr lang="en-US" sz="8800" dirty="0">
                <a:latin typeface="Baskerville Old Face" panose="02020602080505020303" pitchFamily="18" charset="0"/>
              </a:rPr>
              <a:t>State Receiver Training</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610" y="811832"/>
            <a:ext cx="3129856" cy="3129856"/>
          </a:xfrm>
          <a:prstGeom prst="rect">
            <a:avLst/>
          </a:prstGeom>
        </p:spPr>
      </p:pic>
      <p:grpSp>
        <p:nvGrpSpPr>
          <p:cNvPr id="11" name="Group 10"/>
          <p:cNvGrpSpPr/>
          <p:nvPr/>
        </p:nvGrpSpPr>
        <p:grpSpPr>
          <a:xfrm>
            <a:off x="-1" y="5477210"/>
            <a:ext cx="12192001" cy="1380791"/>
            <a:chOff x="-101089" y="5477210"/>
            <a:chExt cx="12535091" cy="1380791"/>
          </a:xfrm>
        </p:grpSpPr>
        <p:sp>
          <p:nvSpPr>
            <p:cNvPr id="9" name="Rectangle 8"/>
            <p:cNvSpPr/>
            <p:nvPr/>
          </p:nvSpPr>
          <p:spPr>
            <a:xfrm>
              <a:off x="-101089" y="5477210"/>
              <a:ext cx="12535091" cy="138079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Flowchart: Decision 9"/>
            <p:cNvSpPr/>
            <p:nvPr/>
          </p:nvSpPr>
          <p:spPr>
            <a:xfrm>
              <a:off x="-36760" y="5477210"/>
              <a:ext cx="12434001" cy="1341733"/>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51569" y="574810"/>
            <a:ext cx="2784831" cy="3603899"/>
          </a:xfrm>
          <a:prstGeom prst="rect">
            <a:avLst/>
          </a:prstGeom>
        </p:spPr>
      </p:pic>
      <p:sp>
        <p:nvSpPr>
          <p:cNvPr id="3" name="Slide Number Placeholder 2">
            <a:extLst>
              <a:ext uri="{FF2B5EF4-FFF2-40B4-BE49-F238E27FC236}">
                <a16:creationId xmlns:a16="http://schemas.microsoft.com/office/drawing/2014/main" id="{EF5D6077-090E-93AE-8D2C-4EF35D0FA9CB}"/>
              </a:ext>
            </a:extLst>
          </p:cNvPr>
          <p:cNvSpPr>
            <a:spLocks noGrp="1"/>
          </p:cNvSpPr>
          <p:nvPr>
            <p:ph type="sldNum" sz="quarter" idx="12"/>
          </p:nvPr>
        </p:nvSpPr>
        <p:spPr>
          <a:xfrm>
            <a:off x="10903788" y="6356350"/>
            <a:ext cx="450011" cy="365125"/>
          </a:xfrm>
        </p:spPr>
        <p:txBody>
          <a:bodyPr/>
          <a:lstStyle/>
          <a:p>
            <a:fld id="{05C9887A-F4B2-44C4-A6C8-36E7DDEADEAE}" type="slidenum">
              <a:rPr lang="en-US" sz="1400" smtClean="0"/>
              <a:t>1</a:t>
            </a:fld>
            <a:endParaRPr lang="en-US" sz="1400" dirty="0"/>
          </a:p>
        </p:txBody>
      </p:sp>
      <p:sp>
        <p:nvSpPr>
          <p:cNvPr id="4" name="TextBox 3">
            <a:extLst>
              <a:ext uri="{FF2B5EF4-FFF2-40B4-BE49-F238E27FC236}">
                <a16:creationId xmlns:a16="http://schemas.microsoft.com/office/drawing/2014/main" id="{56883E61-CB40-B606-C282-DF00DF903E64}"/>
              </a:ext>
            </a:extLst>
          </p:cNvPr>
          <p:cNvSpPr txBox="1"/>
          <p:nvPr/>
        </p:nvSpPr>
        <p:spPr>
          <a:xfrm>
            <a:off x="10434320" y="5110480"/>
            <a:ext cx="1721925" cy="369332"/>
          </a:xfrm>
          <a:prstGeom prst="rect">
            <a:avLst/>
          </a:prstGeom>
          <a:noFill/>
        </p:spPr>
        <p:txBody>
          <a:bodyPr wrap="square" rtlCol="0">
            <a:spAutoFit/>
          </a:bodyPr>
          <a:lstStyle/>
          <a:p>
            <a:r>
              <a:rPr lang="en-US" dirty="0"/>
              <a:t>Revised 3/25</a:t>
            </a:r>
          </a:p>
        </p:txBody>
      </p:sp>
    </p:spTree>
    <p:extLst>
      <p:ext uri="{BB962C8B-B14F-4D97-AF65-F5344CB8AC3E}">
        <p14:creationId xmlns:p14="http://schemas.microsoft.com/office/powerpoint/2010/main" val="2959115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9114DA43-E919-F8B6-6178-93C60B9EE1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5048" y="137066"/>
            <a:ext cx="4795662" cy="6206150"/>
          </a:xfrm>
          <a:prstGeom prst="rect">
            <a:avLst/>
          </a:prstGeom>
        </p:spPr>
      </p:pic>
      <p:pic>
        <p:nvPicPr>
          <p:cNvPr id="5" name="Picture 4" descr="Text, letter&#10;&#10;Description automatically generated">
            <a:extLst>
              <a:ext uri="{FF2B5EF4-FFF2-40B4-BE49-F238E27FC236}">
                <a16:creationId xmlns:a16="http://schemas.microsoft.com/office/drawing/2014/main" id="{639F6B21-9EFF-41FD-53D5-B2F35E7C34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79125" y="137065"/>
            <a:ext cx="4795662" cy="6206151"/>
          </a:xfrm>
          <a:prstGeom prst="rect">
            <a:avLst/>
          </a:prstGeom>
        </p:spPr>
      </p:pic>
      <p:sp>
        <p:nvSpPr>
          <p:cNvPr id="2" name="Slide Number Placeholder 1">
            <a:extLst>
              <a:ext uri="{FF2B5EF4-FFF2-40B4-BE49-F238E27FC236}">
                <a16:creationId xmlns:a16="http://schemas.microsoft.com/office/drawing/2014/main" id="{36F0AF0B-06A0-A19E-87FA-C9E4769AAE9E}"/>
              </a:ext>
            </a:extLst>
          </p:cNvPr>
          <p:cNvSpPr>
            <a:spLocks noGrp="1"/>
          </p:cNvSpPr>
          <p:nvPr>
            <p:ph type="sldNum" sz="quarter" idx="12"/>
          </p:nvPr>
        </p:nvSpPr>
        <p:spPr/>
        <p:txBody>
          <a:bodyPr/>
          <a:lstStyle/>
          <a:p>
            <a:fld id="{05C9887A-F4B2-44C4-A6C8-36E7DDEADEAE}" type="slidenum">
              <a:rPr lang="en-US" smtClean="0"/>
              <a:t>10</a:t>
            </a:fld>
            <a:endParaRPr lang="en-US"/>
          </a:p>
        </p:txBody>
      </p:sp>
    </p:spTree>
    <p:extLst>
      <p:ext uri="{BB962C8B-B14F-4D97-AF65-F5344CB8AC3E}">
        <p14:creationId xmlns:p14="http://schemas.microsoft.com/office/powerpoint/2010/main" val="11928425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9373" y="1"/>
            <a:ext cx="8657968" cy="1960605"/>
          </a:xfrm>
        </p:spPr>
        <p:txBody>
          <a:bodyPr/>
          <a:lstStyle/>
          <a:p>
            <a:pPr algn="ctr"/>
            <a:r>
              <a:rPr lang="en-US" sz="4400" dirty="0"/>
              <a:t>CLUB COMPLIANCE DATA SHEET</a:t>
            </a:r>
            <a:br>
              <a:rPr lang="en-US" dirty="0"/>
            </a:br>
            <a:r>
              <a:rPr lang="en-US" sz="1800" dirty="0"/>
              <a:t>Provides you with information regarding your status with the Grand Aerie Compliance Department such as 990, Insurance, Affiliation Agreement, etc.</a:t>
            </a:r>
            <a:br>
              <a:rPr lang="en-US" sz="1800" dirty="0"/>
            </a:br>
            <a:br>
              <a:rPr lang="en-US" sz="1800" dirty="0"/>
            </a:br>
            <a:r>
              <a:rPr lang="en-US" sz="1800" b="1" i="1" dirty="0"/>
              <a:t>Click on Reports </a:t>
            </a:r>
            <a:r>
              <a:rPr lang="en-US" sz="1800" b="1" i="1" dirty="0">
                <a:sym typeface="Wingdings" panose="05000000000000000000" pitchFamily="2" charset="2"/>
              </a:rPr>
              <a:t> Club Management  Club Compliance Data Sheet</a:t>
            </a:r>
            <a:endParaRPr lang="en-US" b="1" i="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4977" y="2034747"/>
            <a:ext cx="5998523" cy="4634024"/>
          </a:xfrm>
          <a:prstGeom prst="rect">
            <a:avLst/>
          </a:prstGeom>
          <a:ln>
            <a:solidFill>
              <a:schemeClr val="tx1"/>
            </a:solidFill>
          </a:ln>
        </p:spPr>
      </p:pic>
      <p:sp>
        <p:nvSpPr>
          <p:cNvPr id="3" name="Slide Number Placeholder 2">
            <a:extLst>
              <a:ext uri="{FF2B5EF4-FFF2-40B4-BE49-F238E27FC236}">
                <a16:creationId xmlns:a16="http://schemas.microsoft.com/office/drawing/2014/main" id="{DECC359F-A6A5-C6BC-9DA0-5C5DD5DD3310}"/>
              </a:ext>
            </a:extLst>
          </p:cNvPr>
          <p:cNvSpPr>
            <a:spLocks noGrp="1"/>
          </p:cNvSpPr>
          <p:nvPr>
            <p:ph type="sldNum" sz="quarter" idx="12"/>
          </p:nvPr>
        </p:nvSpPr>
        <p:spPr>
          <a:xfrm>
            <a:off x="9677592" y="6239770"/>
            <a:ext cx="683339" cy="365125"/>
          </a:xfrm>
        </p:spPr>
        <p:txBody>
          <a:bodyPr/>
          <a:lstStyle/>
          <a:p>
            <a:fld id="{D57F1E4F-1CFF-5643-939E-217C01CDF565}" type="slidenum">
              <a:rPr lang="en-US" sz="1400" smtClean="0">
                <a:solidFill>
                  <a:schemeClr val="bg1">
                    <a:lumMod val="50000"/>
                  </a:schemeClr>
                </a:solidFill>
              </a:rPr>
              <a:pPr/>
              <a:t>11</a:t>
            </a:fld>
            <a:endParaRPr lang="en-US" sz="1400" dirty="0">
              <a:solidFill>
                <a:schemeClr val="bg1">
                  <a:lumMod val="50000"/>
                </a:schemeClr>
              </a:solidFill>
            </a:endParaRPr>
          </a:p>
        </p:txBody>
      </p:sp>
    </p:spTree>
    <p:extLst>
      <p:ext uri="{BB962C8B-B14F-4D97-AF65-F5344CB8AC3E}">
        <p14:creationId xmlns:p14="http://schemas.microsoft.com/office/powerpoint/2010/main" val="6763530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541245" y="282005"/>
            <a:ext cx="8592065" cy="1068331"/>
          </a:xfrm>
        </p:spPr>
        <p:txBody>
          <a:bodyPr>
            <a:normAutofit fontScale="90000"/>
          </a:bodyPr>
          <a:lstStyle/>
          <a:p>
            <a:pPr algn="ctr"/>
            <a:r>
              <a:rPr lang="en-US" sz="4000" dirty="0">
                <a:latin typeface="Baskerville Old Face" panose="02020602080505020303" pitchFamily="18" charset="0"/>
              </a:rPr>
              <a:t>Additional Items Included</a:t>
            </a:r>
            <a:br>
              <a:rPr lang="en-US" sz="2200" dirty="0"/>
            </a:br>
            <a:br>
              <a:rPr lang="en-US" sz="2200" dirty="0"/>
            </a:br>
            <a:br>
              <a:rPr lang="en-US" sz="1600" dirty="0"/>
            </a:br>
            <a:endParaRPr lang="en-US" sz="1600" dirty="0"/>
          </a:p>
        </p:txBody>
      </p:sp>
      <p:sp>
        <p:nvSpPr>
          <p:cNvPr id="2" name="TextBox 1"/>
          <p:cNvSpPr txBox="1"/>
          <p:nvPr/>
        </p:nvSpPr>
        <p:spPr>
          <a:xfrm>
            <a:off x="893136" y="1350336"/>
            <a:ext cx="9516139" cy="4612801"/>
          </a:xfrm>
          <a:prstGeom prst="rect">
            <a:avLst/>
          </a:prstGeom>
          <a:noFill/>
        </p:spPr>
        <p:txBody>
          <a:bodyPr wrap="square" rtlCol="0">
            <a:spAutoFit/>
          </a:bodyPr>
          <a:lstStyle/>
          <a:p>
            <a:pPr marL="285744" marR="0" lvl="0" indent="-285744"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prstClr val="black"/>
                </a:solidFill>
                <a:effectLst/>
                <a:uLnTx/>
                <a:uFillTx/>
                <a:latin typeface="Baskerville Old Face" panose="02020602080505020303" pitchFamily="18" charset="0"/>
                <a:ea typeface="+mn-ea"/>
                <a:cs typeface="+mn-cs"/>
              </a:rPr>
              <a:t>List of PWP/PMP or TYS and Institution Date</a:t>
            </a:r>
          </a:p>
          <a:p>
            <a:pPr marL="285744" marR="0" lvl="0" indent="-285744"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prstClr val="black"/>
                </a:solidFill>
                <a:effectLst/>
                <a:uLnTx/>
                <a:uFillTx/>
                <a:latin typeface="Baskerville Old Face" panose="02020602080505020303" pitchFamily="18" charset="0"/>
                <a:ea typeface="+mn-ea"/>
                <a:cs typeface="+mn-cs"/>
              </a:rPr>
              <a:t>Current Officers List</a:t>
            </a:r>
          </a:p>
          <a:p>
            <a:pPr marL="285744" marR="0" lvl="0" indent="-285744"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prstClr val="black"/>
                </a:solidFill>
                <a:effectLst/>
                <a:uLnTx/>
                <a:uFillTx/>
                <a:latin typeface="Baskerville Old Face" panose="02020602080505020303" pitchFamily="18" charset="0"/>
                <a:ea typeface="+mn-ea"/>
                <a:cs typeface="+mn-cs"/>
              </a:rPr>
              <a:t>Compliance Data Sheet</a:t>
            </a:r>
          </a:p>
          <a:p>
            <a:pPr marL="285744" marR="0" lvl="0" indent="-285744"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prstClr val="black"/>
                </a:solidFill>
                <a:effectLst/>
                <a:uLnTx/>
                <a:uFillTx/>
                <a:latin typeface="Baskerville Old Face" panose="02020602080505020303" pitchFamily="18" charset="0"/>
                <a:ea typeface="+mn-ea"/>
                <a:cs typeface="+mn-cs"/>
              </a:rPr>
              <a:t>Membership Roster</a:t>
            </a:r>
          </a:p>
          <a:p>
            <a:pPr marL="342891" marR="0" lvl="0" indent="-342891"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prstClr val="black"/>
                </a:solidFill>
                <a:effectLst/>
                <a:uLnTx/>
                <a:uFillTx/>
                <a:latin typeface="Baskerville Old Face" panose="02020602080505020303" pitchFamily="18" charset="0"/>
                <a:ea typeface="+mn-ea"/>
                <a:cs typeface="+mn-cs"/>
              </a:rPr>
              <a:t>Account Statement of past due money owed to the Grand Aerie for supplies, </a:t>
            </a:r>
            <a:endParaRPr lang="en-US" sz="2200" dirty="0">
              <a:solidFill>
                <a:prstClr val="black"/>
              </a:solidFill>
              <a:latin typeface="Baskerville Old Face" panose="02020602080505020303" pitchFamily="18" charset="0"/>
            </a:endParaRPr>
          </a:p>
          <a:p>
            <a:pPr marR="0" lvl="0" algn="l" defTabSz="914400" rtl="0" eaLnBrk="1" fontAlgn="auto" latinLnBrk="0" hangingPunct="1">
              <a:lnSpc>
                <a:spcPct val="150000"/>
              </a:lnSpc>
              <a:spcBef>
                <a:spcPts val="0"/>
              </a:spcBef>
              <a:spcAft>
                <a:spcPts val="0"/>
              </a:spcAft>
              <a:buClrTx/>
              <a:buSzTx/>
              <a:tabLst/>
              <a:defRPr/>
            </a:pPr>
            <a:r>
              <a:rPr kumimoji="0" lang="en-US" sz="2200" b="0" i="0" u="none" strike="noStrike" kern="1200" cap="none" spc="0" normalizeH="0" baseline="0" noProof="0" dirty="0">
                <a:ln>
                  <a:noFill/>
                </a:ln>
                <a:solidFill>
                  <a:prstClr val="black"/>
                </a:solidFill>
                <a:effectLst/>
                <a:uLnTx/>
                <a:uFillTx/>
                <a:latin typeface="Baskerville Old Face" panose="02020602080505020303" pitchFamily="18" charset="0"/>
                <a:ea typeface="+mn-ea"/>
                <a:cs typeface="+mn-cs"/>
              </a:rPr>
              <a:t>	membership fees, misc. fees, and Per-Capita Tax </a:t>
            </a:r>
          </a:p>
          <a:p>
            <a:pPr marL="285744" marR="0" lvl="0" indent="-285744"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prstClr val="black"/>
                </a:solidFill>
                <a:effectLst/>
                <a:uLnTx/>
                <a:uFillTx/>
                <a:latin typeface="Baskerville Old Face" panose="02020602080505020303" pitchFamily="18" charset="0"/>
                <a:ea typeface="+mn-ea"/>
                <a:cs typeface="+mn-cs"/>
              </a:rPr>
              <a:t>Current By-Laws</a:t>
            </a:r>
          </a:p>
          <a:p>
            <a:pPr marL="285744" marR="0" lvl="0" indent="-285744"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lang="en-US" sz="2200" dirty="0">
                <a:solidFill>
                  <a:prstClr val="black"/>
                </a:solidFill>
                <a:latin typeface="Baskerville Old Face" panose="02020602080505020303" pitchFamily="18" charset="0"/>
              </a:rPr>
              <a:t>House Rules</a:t>
            </a:r>
            <a:endParaRPr kumimoji="0" lang="en-US" sz="2200" b="0" i="0" u="none" strike="noStrike" kern="1200" cap="none" spc="0" normalizeH="0" baseline="0" noProof="0" dirty="0">
              <a:ln>
                <a:noFill/>
              </a:ln>
              <a:solidFill>
                <a:prstClr val="black"/>
              </a:solidFill>
              <a:effectLst/>
              <a:uLnTx/>
              <a:uFillTx/>
              <a:latin typeface="Baskerville Old Face" panose="02020602080505020303" pitchFamily="18" charset="0"/>
              <a:ea typeface="+mn-ea"/>
              <a:cs typeface="+mn-cs"/>
            </a:endParaRPr>
          </a:p>
          <a:p>
            <a:pPr marL="285744" marR="0" lvl="0" indent="-285744"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prstClr val="black"/>
                </a:solidFill>
                <a:effectLst/>
                <a:uLnTx/>
                <a:uFillTx/>
                <a:latin typeface="Baskerville Old Face" panose="02020602080505020303" pitchFamily="18" charset="0"/>
                <a:ea typeface="+mn-ea"/>
                <a:cs typeface="+mn-cs"/>
              </a:rPr>
              <a:t>The original letter of complaint or previous survey from the State Secretary office.</a:t>
            </a:r>
          </a:p>
        </p:txBody>
      </p:sp>
      <p:sp>
        <p:nvSpPr>
          <p:cNvPr id="3" name="Slide Number Placeholder 2">
            <a:extLst>
              <a:ext uri="{FF2B5EF4-FFF2-40B4-BE49-F238E27FC236}">
                <a16:creationId xmlns:a16="http://schemas.microsoft.com/office/drawing/2014/main" id="{B1B4D75B-8A23-2A85-3B69-61AC3849E7AE}"/>
              </a:ext>
            </a:extLst>
          </p:cNvPr>
          <p:cNvSpPr>
            <a:spLocks noGrp="1"/>
          </p:cNvSpPr>
          <p:nvPr>
            <p:ph type="sldNum" sz="quarter" idx="12"/>
          </p:nvPr>
        </p:nvSpPr>
        <p:spPr>
          <a:xfrm>
            <a:off x="9725936" y="6178649"/>
            <a:ext cx="683339" cy="365125"/>
          </a:xfrm>
        </p:spPr>
        <p:txBody>
          <a:bodyPr/>
          <a:lstStyle/>
          <a:p>
            <a:fld id="{D57F1E4F-1CFF-5643-939E-217C01CDF565}" type="slidenum">
              <a:rPr lang="en-US" sz="1400" smtClean="0">
                <a:solidFill>
                  <a:schemeClr val="bg1">
                    <a:lumMod val="50000"/>
                  </a:schemeClr>
                </a:solidFill>
              </a:rPr>
              <a:pPr/>
              <a:t>12</a:t>
            </a:fld>
            <a:endParaRPr lang="en-US" sz="1400" dirty="0">
              <a:solidFill>
                <a:schemeClr val="bg1">
                  <a:lumMod val="50000"/>
                </a:schemeClr>
              </a:solidFill>
            </a:endParaRPr>
          </a:p>
        </p:txBody>
      </p:sp>
    </p:spTree>
    <p:extLst>
      <p:ext uri="{BB962C8B-B14F-4D97-AF65-F5344CB8AC3E}">
        <p14:creationId xmlns:p14="http://schemas.microsoft.com/office/powerpoint/2010/main" val="39544893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43034" y="2975243"/>
            <a:ext cx="5237766" cy="339925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3" y="5615943"/>
            <a:ext cx="3924300" cy="1285279"/>
            <a:chOff x="0" y="5186148"/>
            <a:chExt cx="3348252" cy="1715070"/>
          </a:xfrm>
        </p:grpSpPr>
        <p:sp>
          <p:nvSpPr>
            <p:cNvPr id="5" name="Rectangle 4"/>
            <p:cNvSpPr/>
            <p:nvPr/>
          </p:nvSpPr>
          <p:spPr>
            <a:xfrm>
              <a:off x="459476" y="5495499"/>
              <a:ext cx="2888776" cy="1405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mic Sans MS"/>
                <a:ea typeface="+mn-ea"/>
                <a:cs typeface="+mn-cs"/>
              </a:endParaRPr>
            </a:p>
          </p:txBody>
        </p:sp>
        <p:sp>
          <p:nvSpPr>
            <p:cNvPr id="6" name="Isosceles Triangle 5"/>
            <p:cNvSpPr/>
            <p:nvPr/>
          </p:nvSpPr>
          <p:spPr>
            <a:xfrm rot="5400000">
              <a:off x="826257" y="4359891"/>
              <a:ext cx="1695735" cy="3348250"/>
            </a:xfrm>
            <a:prstGeom prst="triangle">
              <a:avLst>
                <a:gd name="adj" fmla="val 100000"/>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mic Sans MS"/>
                <a:ea typeface="+mn-ea"/>
                <a:cs typeface="+mn-cs"/>
              </a:endParaRPr>
            </a:p>
          </p:txBody>
        </p:sp>
      </p:gr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777489" y="2055986"/>
            <a:ext cx="3399255" cy="5237766"/>
          </a:xfrm>
          <a:prstGeom prst="rect">
            <a:avLst/>
          </a:prstGeom>
        </p:spPr>
      </p:pic>
      <p:sp>
        <p:nvSpPr>
          <p:cNvPr id="2" name="TextBox 1"/>
          <p:cNvSpPr txBox="1"/>
          <p:nvPr/>
        </p:nvSpPr>
        <p:spPr>
          <a:xfrm>
            <a:off x="850900" y="20588"/>
            <a:ext cx="10401300"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Baskerville Old Face" panose="02020602080505020303" pitchFamily="18" charset="0"/>
                <a:ea typeface="+mn-ea"/>
                <a:cs typeface="+mn-cs"/>
              </a:rPr>
              <a:t>Special Meeting Notice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Baskerville Old Face" panose="020206020805050203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Baskerville Old Face" panose="02020602080505020303" pitchFamily="18" charset="0"/>
                <a:ea typeface="+mn-ea"/>
                <a:cs typeface="+mn-cs"/>
              </a:rPr>
              <a:t>This may be necessary at the beginning of your Commission depending on violations of the Aerie/Auxiliary.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Baskerville Old Face" panose="020206020805050203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Baskerville Old Face" panose="02020602080505020303" pitchFamily="18" charset="0"/>
                <a:ea typeface="+mn-ea"/>
                <a:cs typeface="+mn-cs"/>
              </a:rPr>
              <a:t>Lucy Brillhart, Secretary (614) 883-2167 or </a:t>
            </a:r>
            <a:r>
              <a:rPr kumimoji="0" lang="en-US" sz="1800" b="0"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hlinkClick r:id="rId4"/>
              </a:rPr>
              <a:t>lbrillhart@foe.com</a:t>
            </a:r>
            <a:endParaRPr kumimoji="0" lang="en-US" sz="2200" b="0"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Baskerville Old Face" panose="02020602080505020303" pitchFamily="18" charset="0"/>
                <a:ea typeface="+mn-ea"/>
                <a:cs typeface="+mn-cs"/>
              </a:rPr>
              <a:t>Lucy will assist you in creating the postcards and have them sent out to the General Membership of the Aerie/Auxiliary in which you are assigned.</a:t>
            </a:r>
          </a:p>
        </p:txBody>
      </p:sp>
      <p:sp>
        <p:nvSpPr>
          <p:cNvPr id="8" name="Slide Number Placeholder 7">
            <a:extLst>
              <a:ext uri="{FF2B5EF4-FFF2-40B4-BE49-F238E27FC236}">
                <a16:creationId xmlns:a16="http://schemas.microsoft.com/office/drawing/2014/main" id="{7DAD481C-40EA-D012-059B-FA1E714B9A87}"/>
              </a:ext>
            </a:extLst>
          </p:cNvPr>
          <p:cNvSpPr>
            <a:spLocks noGrp="1"/>
          </p:cNvSpPr>
          <p:nvPr>
            <p:ph type="sldNum" sz="quarter" idx="12"/>
          </p:nvPr>
        </p:nvSpPr>
        <p:spPr/>
        <p:txBody>
          <a:bodyPr/>
          <a:lstStyle/>
          <a:p>
            <a:fld id="{05C9887A-F4B2-44C4-A6C8-36E7DDEADEAE}" type="slidenum">
              <a:rPr lang="en-US" smtClean="0"/>
              <a:t>13</a:t>
            </a:fld>
            <a:endParaRPr lang="en-US"/>
          </a:p>
        </p:txBody>
      </p:sp>
    </p:spTree>
    <p:extLst>
      <p:ext uri="{BB962C8B-B14F-4D97-AF65-F5344CB8AC3E}">
        <p14:creationId xmlns:p14="http://schemas.microsoft.com/office/powerpoint/2010/main" val="7924681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666AB-C0C5-16C0-CFCA-31AD5E1E4EE5}"/>
              </a:ext>
            </a:extLst>
          </p:cNvPr>
          <p:cNvSpPr>
            <a:spLocks noGrp="1"/>
          </p:cNvSpPr>
          <p:nvPr>
            <p:ph type="title"/>
          </p:nvPr>
        </p:nvSpPr>
        <p:spPr>
          <a:xfrm>
            <a:off x="677334" y="609600"/>
            <a:ext cx="9588100" cy="554966"/>
          </a:xfrm>
        </p:spPr>
        <p:txBody>
          <a:bodyPr>
            <a:normAutofit/>
          </a:bodyPr>
          <a:lstStyle/>
          <a:p>
            <a:pPr algn="ctr"/>
            <a:r>
              <a:rPr lang="en-US" sz="2800" dirty="0">
                <a:latin typeface="Baskerville Old Face" panose="02020602080505020303" pitchFamily="18" charset="0"/>
              </a:rPr>
              <a:t>Your Statutory Authority</a:t>
            </a:r>
          </a:p>
        </p:txBody>
      </p:sp>
      <p:sp>
        <p:nvSpPr>
          <p:cNvPr id="3" name="Content Placeholder 2">
            <a:extLst>
              <a:ext uri="{FF2B5EF4-FFF2-40B4-BE49-F238E27FC236}">
                <a16:creationId xmlns:a16="http://schemas.microsoft.com/office/drawing/2014/main" id="{A8AC56D9-8BB0-E433-3A09-D1755AE794A9}"/>
              </a:ext>
            </a:extLst>
          </p:cNvPr>
          <p:cNvSpPr>
            <a:spLocks noGrp="1"/>
          </p:cNvSpPr>
          <p:nvPr>
            <p:ph idx="1"/>
          </p:nvPr>
        </p:nvSpPr>
        <p:spPr>
          <a:xfrm>
            <a:off x="841236" y="1697639"/>
            <a:ext cx="9424198" cy="4550761"/>
          </a:xfrm>
        </p:spPr>
        <p:txBody>
          <a:bodyPr/>
          <a:lstStyle/>
          <a:p>
            <a:pPr marL="0" marR="0" indent="0" hangingPunct="0">
              <a:spcBef>
                <a:spcPts val="0"/>
              </a:spcBef>
              <a:spcAft>
                <a:spcPts val="0"/>
              </a:spcAft>
              <a:buNone/>
            </a:pPr>
            <a:r>
              <a:rPr lang="en-US" sz="2200" b="1" dirty="0">
                <a:effectLst/>
                <a:latin typeface="Baskerville Old Face" panose="02020602080505020303" pitchFamily="18" charset="0"/>
                <a:ea typeface="Times New Roman" panose="02020603050405020304" pitchFamily="18" charset="0"/>
              </a:rPr>
              <a:t>Section 39.4.</a:t>
            </a:r>
            <a:r>
              <a:rPr lang="en-US" sz="2200" dirty="0">
                <a:effectLst/>
                <a:latin typeface="Baskerville Old Face" panose="02020602080505020303" pitchFamily="18" charset="0"/>
                <a:ea typeface="Times New Roman" panose="02020603050405020304" pitchFamily="18" charset="0"/>
              </a:rPr>
              <a:t> </a:t>
            </a:r>
            <a:r>
              <a:rPr lang="en-US" sz="2200" b="1" dirty="0">
                <a:effectLst/>
                <a:latin typeface="Baskerville Old Face" panose="02020602080505020303" pitchFamily="18" charset="0"/>
                <a:ea typeface="Times New Roman" panose="02020603050405020304" pitchFamily="18" charset="0"/>
              </a:rPr>
              <a:t>(a) pg. 46  </a:t>
            </a:r>
            <a:r>
              <a:rPr lang="en-US" sz="2200" dirty="0">
                <a:effectLst/>
                <a:latin typeface="Baskerville Old Face" panose="02020602080505020303" pitchFamily="18" charset="0"/>
                <a:ea typeface="Times New Roman" panose="02020603050405020304" pitchFamily="18" charset="0"/>
              </a:rPr>
              <a:t>The Grand Worthy President shall commission a member of the Fraternal Order of Eagles as</a:t>
            </a:r>
            <a:r>
              <a:rPr lang="en-US" sz="2200" b="1" dirty="0">
                <a:effectLst/>
                <a:latin typeface="Baskerville Old Face" panose="02020602080505020303" pitchFamily="18" charset="0"/>
                <a:ea typeface="Times New Roman" panose="02020603050405020304" pitchFamily="18" charset="0"/>
              </a:rPr>
              <a:t> </a:t>
            </a:r>
            <a:r>
              <a:rPr lang="en-US" sz="2200" dirty="0">
                <a:effectLst/>
                <a:latin typeface="Baskerville Old Face" panose="02020602080505020303" pitchFamily="18" charset="0"/>
                <a:ea typeface="Times New Roman" panose="02020603050405020304" pitchFamily="18" charset="0"/>
              </a:rPr>
              <a:t>an Agent/Receiver to represent a suspended Aerie. The Agent/Receiver is vested with all the powers of the Trustees and all other Aerie Officers and members, including but not limited to, the authority to act on behalf of the Aerie in all legal and governmental matters. The Agent/Receiver shall collect all dues, and pay all debts of the Aerie, including per capita tax. The Agent/Receiver shall file written reports and shall account for all funds in the manner prescribed by the Grand Worthy President. The Agent/Receiver shall have the authority to issue suspensions from membership for a period of up to ninety (90) calendar days. </a:t>
            </a:r>
          </a:p>
          <a:p>
            <a:pPr marL="0" marR="0" indent="0" hangingPunct="0">
              <a:spcBef>
                <a:spcPts val="0"/>
              </a:spcBef>
              <a:spcAft>
                <a:spcPts val="0"/>
              </a:spcAft>
              <a:buNone/>
            </a:pPr>
            <a:r>
              <a:rPr lang="en-US" sz="2200" dirty="0">
                <a:effectLst/>
                <a:latin typeface="Baskerville Old Face" panose="02020602080505020303" pitchFamily="18" charset="0"/>
                <a:ea typeface="Times New Roman" panose="02020603050405020304" pitchFamily="18" charset="0"/>
              </a:rPr>
              <a:t>	The Agent/Receiver shall serve until his commission is withdrawn by the Grand Worthy President.</a:t>
            </a:r>
          </a:p>
          <a:p>
            <a:endParaRPr lang="en-US" dirty="0"/>
          </a:p>
        </p:txBody>
      </p:sp>
      <p:sp>
        <p:nvSpPr>
          <p:cNvPr id="4" name="Slide Number Placeholder 3">
            <a:extLst>
              <a:ext uri="{FF2B5EF4-FFF2-40B4-BE49-F238E27FC236}">
                <a16:creationId xmlns:a16="http://schemas.microsoft.com/office/drawing/2014/main" id="{B19E4C3A-F747-76A3-97D5-86D72F2A1A5B}"/>
              </a:ext>
            </a:extLst>
          </p:cNvPr>
          <p:cNvSpPr>
            <a:spLocks noGrp="1"/>
          </p:cNvSpPr>
          <p:nvPr>
            <p:ph type="sldNum" sz="quarter" idx="12"/>
          </p:nvPr>
        </p:nvSpPr>
        <p:spPr>
          <a:xfrm>
            <a:off x="9858746" y="6153505"/>
            <a:ext cx="683339" cy="365125"/>
          </a:xfrm>
        </p:spPr>
        <p:txBody>
          <a:bodyPr/>
          <a:lstStyle/>
          <a:p>
            <a:fld id="{D57F1E4F-1CFF-5643-939E-217C01CDF565}" type="slidenum">
              <a:rPr lang="en-US" sz="1400" smtClean="0">
                <a:solidFill>
                  <a:schemeClr val="bg1">
                    <a:lumMod val="50000"/>
                  </a:schemeClr>
                </a:solidFill>
              </a:rPr>
              <a:pPr/>
              <a:t>14</a:t>
            </a:fld>
            <a:endParaRPr lang="en-US" sz="1400" dirty="0">
              <a:solidFill>
                <a:schemeClr val="bg1">
                  <a:lumMod val="50000"/>
                </a:schemeClr>
              </a:solidFill>
            </a:endParaRPr>
          </a:p>
        </p:txBody>
      </p:sp>
    </p:spTree>
    <p:extLst>
      <p:ext uri="{BB962C8B-B14F-4D97-AF65-F5344CB8AC3E}">
        <p14:creationId xmlns:p14="http://schemas.microsoft.com/office/powerpoint/2010/main" val="4150063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AC62D9-89B9-3C11-14D6-171EDE0BF2D1}"/>
              </a:ext>
            </a:extLst>
          </p:cNvPr>
          <p:cNvSpPr>
            <a:spLocks noGrp="1"/>
          </p:cNvSpPr>
          <p:nvPr>
            <p:ph idx="1"/>
          </p:nvPr>
        </p:nvSpPr>
        <p:spPr>
          <a:xfrm>
            <a:off x="489075" y="833721"/>
            <a:ext cx="10196854" cy="4069973"/>
          </a:xfrm>
        </p:spPr>
        <p:txBody>
          <a:bodyPr>
            <a:normAutofit lnSpcReduction="10000"/>
          </a:bodyPr>
          <a:lstStyle/>
          <a:p>
            <a:pPr marL="0" indent="0">
              <a:buNone/>
            </a:pPr>
            <a:r>
              <a:rPr lang="en-US" sz="2400" dirty="0">
                <a:latin typeface="Baskerville Old Face" panose="02020602080505020303" pitchFamily="18" charset="0"/>
              </a:rPr>
              <a:t>Just because you have the authority under Section 39.4(a) pg.46 to issue a Suspension from Membership for a period of up to 90 days, does not mean that it is mandatory to give the full 90 days. Use your discretion. Base it on the conduct the member displayed. Make sure you thoroughly explain your reasoning for issuing the suspension from membership in your report and the letter issued to the member.</a:t>
            </a:r>
          </a:p>
          <a:p>
            <a:pPr marL="0" indent="0">
              <a:buNone/>
            </a:pPr>
            <a:endParaRPr lang="en-US" sz="2400" dirty="0">
              <a:latin typeface="Baskerville Old Face" panose="02020602080505020303" pitchFamily="18" charset="0"/>
            </a:endParaRPr>
          </a:p>
          <a:p>
            <a:pPr marL="0" indent="0">
              <a:buNone/>
            </a:pPr>
            <a:r>
              <a:rPr lang="en-US" sz="2800" dirty="0">
                <a:latin typeface="Baskerville Old Face" panose="02020602080505020303" pitchFamily="18" charset="0"/>
              </a:rPr>
              <a:t>Remember, until you are Commissioned by Grand Worthy President to a specific Aerie or Auxiliary, </a:t>
            </a:r>
            <a:r>
              <a:rPr lang="en-US" sz="2800" b="1" dirty="0">
                <a:latin typeface="Baskerville Old Face" panose="02020602080505020303" pitchFamily="18" charset="0"/>
              </a:rPr>
              <a:t>you are not a Receiver. </a:t>
            </a:r>
            <a:r>
              <a:rPr lang="en-US" sz="2800" dirty="0">
                <a:latin typeface="Baskerville Old Face" panose="02020602080505020303" pitchFamily="18" charset="0"/>
              </a:rPr>
              <a:t>Your attendance in this training class, </a:t>
            </a:r>
            <a:r>
              <a:rPr lang="en-US" sz="2800" b="1" u="sng" dirty="0">
                <a:solidFill>
                  <a:srgbClr val="FF0000"/>
                </a:solidFill>
                <a:latin typeface="Baskerville Old Face" panose="02020602080505020303" pitchFamily="18" charset="0"/>
              </a:rPr>
              <a:t>does not</a:t>
            </a:r>
            <a:r>
              <a:rPr lang="en-US" sz="2800" b="1" dirty="0">
                <a:solidFill>
                  <a:srgbClr val="FF0000"/>
                </a:solidFill>
                <a:latin typeface="Baskerville Old Face" panose="02020602080505020303" pitchFamily="18" charset="0"/>
              </a:rPr>
              <a:t> make you a Receiver. </a:t>
            </a:r>
          </a:p>
        </p:txBody>
      </p:sp>
      <p:sp>
        <p:nvSpPr>
          <p:cNvPr id="4" name="Slide Number Placeholder 3">
            <a:extLst>
              <a:ext uri="{FF2B5EF4-FFF2-40B4-BE49-F238E27FC236}">
                <a16:creationId xmlns:a16="http://schemas.microsoft.com/office/drawing/2014/main" id="{4E5E9635-CF33-FCD8-6D1C-0572CED05061}"/>
              </a:ext>
            </a:extLst>
          </p:cNvPr>
          <p:cNvSpPr>
            <a:spLocks noGrp="1"/>
          </p:cNvSpPr>
          <p:nvPr>
            <p:ph type="sldNum" sz="quarter" idx="12"/>
          </p:nvPr>
        </p:nvSpPr>
        <p:spPr>
          <a:xfrm>
            <a:off x="9884626" y="6144879"/>
            <a:ext cx="683339" cy="365125"/>
          </a:xfrm>
        </p:spPr>
        <p:txBody>
          <a:bodyPr/>
          <a:lstStyle/>
          <a:p>
            <a:fld id="{D57F1E4F-1CFF-5643-939E-217C01CDF565}" type="slidenum">
              <a:rPr lang="en-US" sz="1400" smtClean="0">
                <a:solidFill>
                  <a:schemeClr val="bg1">
                    <a:lumMod val="50000"/>
                  </a:schemeClr>
                </a:solidFill>
              </a:rPr>
              <a:pPr/>
              <a:t>15</a:t>
            </a:fld>
            <a:endParaRPr lang="en-US" sz="1400" dirty="0">
              <a:solidFill>
                <a:schemeClr val="bg1">
                  <a:lumMod val="50000"/>
                </a:schemeClr>
              </a:solidFill>
            </a:endParaRPr>
          </a:p>
        </p:txBody>
      </p:sp>
    </p:spTree>
    <p:extLst>
      <p:ext uri="{BB962C8B-B14F-4D97-AF65-F5344CB8AC3E}">
        <p14:creationId xmlns:p14="http://schemas.microsoft.com/office/powerpoint/2010/main" val="10939669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B8B399-F1D7-EF56-68B4-12C67C546487}"/>
              </a:ext>
            </a:extLst>
          </p:cNvPr>
          <p:cNvSpPr>
            <a:spLocks noGrp="1"/>
          </p:cNvSpPr>
          <p:nvPr>
            <p:ph idx="1"/>
          </p:nvPr>
        </p:nvSpPr>
        <p:spPr>
          <a:xfrm>
            <a:off x="1216325" y="694098"/>
            <a:ext cx="8643667" cy="5465162"/>
          </a:xfrm>
        </p:spPr>
        <p:txBody>
          <a:bodyPr>
            <a:noAutofit/>
          </a:bodyPr>
          <a:lstStyle/>
          <a:p>
            <a:r>
              <a:rPr lang="en-US" sz="2200" dirty="0">
                <a:latin typeface="Baskerville Old Face" panose="02020602080505020303" pitchFamily="18" charset="0"/>
              </a:rPr>
              <a:t>If By-Laws are at issue, an Agent/Receiver would first follow Sections 122.1, 122.2 and 122.3 pgs. 123 - 124. This allows the Aerie or Auxiliary to take the charge of their By-Laws to remedy any existing harmful By-Law or vote down any proposed By-Law that maybe potentially harmful. According to the Statutes, Section 39.4(a) </a:t>
            </a:r>
            <a:r>
              <a:rPr lang="en-US" sz="2200" dirty="0" err="1">
                <a:latin typeface="Baskerville Old Face" panose="02020602080505020303" pitchFamily="18" charset="0"/>
              </a:rPr>
              <a:t>pg</a:t>
            </a:r>
            <a:r>
              <a:rPr lang="en-US" sz="2200" dirty="0">
                <a:latin typeface="Baskerville Old Face" panose="02020602080505020303" pitchFamily="18" charset="0"/>
              </a:rPr>
              <a:t> 46, the Agent/Receiver is vested with all the powers of the Aerie or Auxiliary membership and its Officers. The Agent/Receiver cannot set aside or ignore the Statutes and the rights given therein to the membership. Nonetheless, if the Agent/Receiver believes that the Aerie or Auxiliary’s existing By-Law(s) or newly approved By-Law amendment is harmful and threatens the future existence of the Aerie or Auxiliary, the Agent/Receiver has statutory authority to overrule an Aerie or Auxiliary’s vote.” </a:t>
            </a:r>
          </a:p>
          <a:p>
            <a:r>
              <a:rPr lang="en-US" sz="2200" dirty="0">
                <a:latin typeface="Baskerville Old Face" panose="02020602080505020303" pitchFamily="18" charset="0"/>
              </a:rPr>
              <a:t>The Agent/Receiver does not carry votes of absent members nor does the Agent/Receiver have to be present at a meeting of the Aerie to overrule an Aerie or Auxiliary’s vote. Opinion No. 891 and 967.</a:t>
            </a:r>
          </a:p>
        </p:txBody>
      </p:sp>
      <p:sp>
        <p:nvSpPr>
          <p:cNvPr id="2" name="Slide Number Placeholder 1">
            <a:extLst>
              <a:ext uri="{FF2B5EF4-FFF2-40B4-BE49-F238E27FC236}">
                <a16:creationId xmlns:a16="http://schemas.microsoft.com/office/drawing/2014/main" id="{F3D10768-7B03-C076-DA88-71C1BBA5E279}"/>
              </a:ext>
            </a:extLst>
          </p:cNvPr>
          <p:cNvSpPr>
            <a:spLocks noGrp="1"/>
          </p:cNvSpPr>
          <p:nvPr>
            <p:ph type="sldNum" sz="quarter" idx="12"/>
          </p:nvPr>
        </p:nvSpPr>
        <p:spPr>
          <a:xfrm>
            <a:off x="9859992" y="6159260"/>
            <a:ext cx="683339" cy="365125"/>
          </a:xfrm>
        </p:spPr>
        <p:txBody>
          <a:bodyPr/>
          <a:lstStyle/>
          <a:p>
            <a:fld id="{D57F1E4F-1CFF-5643-939E-217C01CDF565}" type="slidenum">
              <a:rPr lang="en-US" sz="1400" smtClean="0">
                <a:solidFill>
                  <a:schemeClr val="bg1">
                    <a:lumMod val="50000"/>
                  </a:schemeClr>
                </a:solidFill>
              </a:rPr>
              <a:pPr/>
              <a:t>16</a:t>
            </a:fld>
            <a:endParaRPr lang="en-US" sz="1400" dirty="0">
              <a:solidFill>
                <a:schemeClr val="bg1">
                  <a:lumMod val="50000"/>
                </a:schemeClr>
              </a:solidFill>
            </a:endParaRPr>
          </a:p>
        </p:txBody>
      </p:sp>
    </p:spTree>
    <p:extLst>
      <p:ext uri="{BB962C8B-B14F-4D97-AF65-F5344CB8AC3E}">
        <p14:creationId xmlns:p14="http://schemas.microsoft.com/office/powerpoint/2010/main" val="24103339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C6537D-02FB-C919-FF47-0FA3E0D596B4}"/>
              </a:ext>
            </a:extLst>
          </p:cNvPr>
          <p:cNvSpPr>
            <a:spLocks noGrp="1"/>
          </p:cNvSpPr>
          <p:nvPr>
            <p:ph idx="1"/>
          </p:nvPr>
        </p:nvSpPr>
        <p:spPr>
          <a:xfrm>
            <a:off x="1324316" y="573330"/>
            <a:ext cx="8596668" cy="5930986"/>
          </a:xfrm>
        </p:spPr>
        <p:txBody>
          <a:bodyPr>
            <a:noAutofit/>
          </a:bodyPr>
          <a:lstStyle/>
          <a:p>
            <a:pPr marL="0" marR="0" indent="457200" hangingPunct="0">
              <a:spcBef>
                <a:spcPts val="0"/>
              </a:spcBef>
              <a:spcAft>
                <a:spcPts val="0"/>
              </a:spcAft>
            </a:pPr>
            <a:r>
              <a:rPr lang="en-US" sz="2200" b="1" dirty="0">
                <a:effectLst/>
                <a:latin typeface="Baskerville Old Face" panose="02020602080505020303" pitchFamily="18" charset="0"/>
                <a:ea typeface="Times New Roman" panose="02020603050405020304" pitchFamily="18" charset="0"/>
              </a:rPr>
              <a:t>Section 39.4 (b) pg. 46.  </a:t>
            </a:r>
            <a:r>
              <a:rPr lang="en-US" sz="2200" dirty="0">
                <a:effectLst/>
                <a:latin typeface="Baskerville Old Face" panose="02020602080505020303" pitchFamily="18" charset="0"/>
                <a:ea typeface="Times New Roman" panose="02020603050405020304" pitchFamily="18" charset="0"/>
              </a:rPr>
              <a:t>The Agent/Receiver shall have the authority to remove and replace any officers, committee members and internal unit officers of the suspended Aerie or Auxiliary. Any officers, committee members or internal unit officers so removed and not reinstated by the Agent/Receiver, is also removed from any Local office in the jurisdiction and/or Local Aerie committee prescribed by the Constitution and Statutes, which shall include the position of Auditor, and shall not be eligible to run for or be appointed to Auditor or any office or committee until three (3) regular elections have passed. The State/Provincial By-Laws may allow for the officer so removed by the Agent/Receiver to also be removed from any State/Provincial elected or appointed office and/or committee.  Any officer so removed shall have no right of appeal.</a:t>
            </a:r>
          </a:p>
          <a:p>
            <a:pPr marL="0" marR="0" indent="457200" hangingPunct="0">
              <a:spcBef>
                <a:spcPts val="0"/>
              </a:spcBef>
              <a:spcAft>
                <a:spcPts val="0"/>
              </a:spcAft>
            </a:pPr>
            <a:endParaRPr lang="en-US" sz="2200" dirty="0">
              <a:effectLst/>
              <a:latin typeface="Baskerville Old Face" panose="02020602080505020303" pitchFamily="18" charset="0"/>
              <a:ea typeface="Times New Roman" panose="02020603050405020304" pitchFamily="18" charset="0"/>
            </a:endParaRPr>
          </a:p>
          <a:p>
            <a:pPr marL="0" marR="0" indent="457200" hangingPunct="0">
              <a:spcBef>
                <a:spcPts val="0"/>
              </a:spcBef>
              <a:spcAft>
                <a:spcPts val="0"/>
              </a:spcAft>
            </a:pPr>
            <a:r>
              <a:rPr lang="en-US" sz="2200" dirty="0">
                <a:effectLst/>
                <a:latin typeface="Baskerville Old Face" panose="02020602080505020303" pitchFamily="18" charset="0"/>
                <a:ea typeface="Times New Roman" panose="02020603050405020304" pitchFamily="18" charset="0"/>
              </a:rPr>
              <a:t>Nominations and election pursuant to Section 91.1, Statutes may not occur until the Agent/Receiver believes it is in the best interest of the Aerie/Auxiliary to hold nominations and election or until the suspension/receivership is lifted.</a:t>
            </a:r>
          </a:p>
          <a:p>
            <a:endParaRPr lang="en-US" sz="2200" dirty="0"/>
          </a:p>
        </p:txBody>
      </p:sp>
      <p:sp>
        <p:nvSpPr>
          <p:cNvPr id="2" name="Slide Number Placeholder 1">
            <a:extLst>
              <a:ext uri="{FF2B5EF4-FFF2-40B4-BE49-F238E27FC236}">
                <a16:creationId xmlns:a16="http://schemas.microsoft.com/office/drawing/2014/main" id="{A18B98BD-5750-C5F4-E8C8-534FE70C610F}"/>
              </a:ext>
            </a:extLst>
          </p:cNvPr>
          <p:cNvSpPr>
            <a:spLocks noGrp="1"/>
          </p:cNvSpPr>
          <p:nvPr>
            <p:ph type="sldNum" sz="quarter" idx="12"/>
          </p:nvPr>
        </p:nvSpPr>
        <p:spPr>
          <a:xfrm>
            <a:off x="9737977" y="6019829"/>
            <a:ext cx="683339" cy="365125"/>
          </a:xfrm>
        </p:spPr>
        <p:txBody>
          <a:bodyPr/>
          <a:lstStyle/>
          <a:p>
            <a:fld id="{D57F1E4F-1CFF-5643-939E-217C01CDF565}" type="slidenum">
              <a:rPr lang="en-US" sz="1400" smtClean="0">
                <a:solidFill>
                  <a:schemeClr val="bg1">
                    <a:lumMod val="50000"/>
                  </a:schemeClr>
                </a:solidFill>
              </a:rPr>
              <a:pPr/>
              <a:t>17</a:t>
            </a:fld>
            <a:endParaRPr lang="en-US" sz="1400" dirty="0">
              <a:solidFill>
                <a:schemeClr val="bg1">
                  <a:lumMod val="50000"/>
                </a:schemeClr>
              </a:solidFill>
            </a:endParaRPr>
          </a:p>
        </p:txBody>
      </p:sp>
    </p:spTree>
    <p:extLst>
      <p:ext uri="{BB962C8B-B14F-4D97-AF65-F5344CB8AC3E}">
        <p14:creationId xmlns:p14="http://schemas.microsoft.com/office/powerpoint/2010/main" val="15697031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623686" y="397569"/>
            <a:ext cx="485031" cy="1073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mic Sans MS"/>
              <a:ea typeface="+mn-ea"/>
              <a:cs typeface="+mn-cs"/>
            </a:endParaRPr>
          </a:p>
        </p:txBody>
      </p:sp>
      <p:sp>
        <p:nvSpPr>
          <p:cNvPr id="6" name="TextBox 5"/>
          <p:cNvSpPr txBox="1"/>
          <p:nvPr/>
        </p:nvSpPr>
        <p:spPr>
          <a:xfrm>
            <a:off x="1294207" y="369475"/>
            <a:ext cx="984111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prstClr val="black"/>
                </a:solidFill>
                <a:effectLst/>
                <a:uLnTx/>
                <a:uFillTx/>
                <a:latin typeface="Baskerville Old Face" panose="02020602080505020303" pitchFamily="18" charset="0"/>
                <a:ea typeface="+mn-ea"/>
                <a:cs typeface="Arial" panose="020B0604020202020204" pitchFamily="34" charset="0"/>
              </a:rPr>
              <a:t>Receiver of the Aerie</a:t>
            </a:r>
          </a:p>
        </p:txBody>
      </p:sp>
      <p:sp>
        <p:nvSpPr>
          <p:cNvPr id="8" name="TextBox 7"/>
          <p:cNvSpPr txBox="1"/>
          <p:nvPr/>
        </p:nvSpPr>
        <p:spPr>
          <a:xfrm>
            <a:off x="673838" y="1280477"/>
            <a:ext cx="11081857" cy="4154984"/>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Baskerville Old Face" panose="02020602080505020303" pitchFamily="18" charset="0"/>
                <a:ea typeface="+mn-ea"/>
                <a:cs typeface="+mn-cs"/>
              </a:rPr>
              <a:t>When assigned into an Aerie or Auxiliary there are several things that you should do prior to leaving home if possible. Try to get some history of the Aerie or Auxiliary officers and its members. There are different ways this can be accomplished.</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Baskerville Old Face" panose="02020602080505020303" pitchFamily="18" charset="0"/>
              <a:ea typeface="+mn-ea"/>
              <a:cs typeface="+mn-cs"/>
            </a:endParaRPr>
          </a:p>
          <a:p>
            <a:pPr marL="1257269" marR="0" lvl="2" indent="-342891"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Baskerville Old Face" panose="02020602080505020303" pitchFamily="18" charset="0"/>
                <a:ea typeface="+mn-ea"/>
                <a:cs typeface="+mn-cs"/>
              </a:rPr>
              <a:t>The Grand Aerie has a reason for sending you in the first place.  Request a copy of their history file from the Grand Aerie, if not included or to large.</a:t>
            </a:r>
          </a:p>
          <a:p>
            <a:pPr marL="1257269" marR="0" lvl="2" indent="-342891"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Baskerville Old Face" panose="02020602080505020303" pitchFamily="18" charset="0"/>
                <a:ea typeface="+mn-ea"/>
                <a:cs typeface="+mn-cs"/>
              </a:rPr>
              <a:t>Talk to some of the State Officers within the State to determine if they have any helpful information.  Remember, their opinions may not be totally unbiased.</a:t>
            </a:r>
          </a:p>
          <a:p>
            <a:pPr marL="1257269" marR="0" lvl="2" indent="-342891"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Baskerville Old Face" panose="02020602080505020303" pitchFamily="18" charset="0"/>
                <a:ea typeface="+mn-ea"/>
                <a:cs typeface="+mn-cs"/>
              </a:rPr>
              <a:t>If possible, try to find out who requested your assistance, such as the State Aerie or State Auxiliary, an officer in the Aerie or Auxiliary or someone within the Aerie or Auxiliary. Try to interview them, but remember, they are going to tell you their version of the truth.</a:t>
            </a:r>
          </a:p>
        </p:txBody>
      </p:sp>
      <p:sp>
        <p:nvSpPr>
          <p:cNvPr id="2" name="Slide Number Placeholder 1">
            <a:extLst>
              <a:ext uri="{FF2B5EF4-FFF2-40B4-BE49-F238E27FC236}">
                <a16:creationId xmlns:a16="http://schemas.microsoft.com/office/drawing/2014/main" id="{45DCA03C-650D-DF3B-05C1-A21BD0E9D75F}"/>
              </a:ext>
            </a:extLst>
          </p:cNvPr>
          <p:cNvSpPr>
            <a:spLocks noGrp="1"/>
          </p:cNvSpPr>
          <p:nvPr>
            <p:ph type="sldNum" sz="quarter" idx="12"/>
          </p:nvPr>
        </p:nvSpPr>
        <p:spPr/>
        <p:txBody>
          <a:bodyPr/>
          <a:lstStyle/>
          <a:p>
            <a:fld id="{05C9887A-F4B2-44C4-A6C8-36E7DDEADEAE}" type="slidenum">
              <a:rPr lang="en-US" smtClean="0"/>
              <a:t>18</a:t>
            </a:fld>
            <a:endParaRPr lang="en-US"/>
          </a:p>
        </p:txBody>
      </p:sp>
    </p:spTree>
    <p:extLst>
      <p:ext uri="{BB962C8B-B14F-4D97-AF65-F5344CB8AC3E}">
        <p14:creationId xmlns:p14="http://schemas.microsoft.com/office/powerpoint/2010/main" val="23935673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80F70C2-02C5-C8B7-0C8E-90ADE306C0CB}"/>
              </a:ext>
            </a:extLst>
          </p:cNvPr>
          <p:cNvSpPr txBox="1"/>
          <p:nvPr/>
        </p:nvSpPr>
        <p:spPr>
          <a:xfrm>
            <a:off x="431800" y="1643896"/>
            <a:ext cx="10045700" cy="2123658"/>
          </a:xfrm>
          <a:prstGeom prst="rect">
            <a:avLst/>
          </a:prstGeom>
          <a:noFill/>
        </p:spPr>
        <p:txBody>
          <a:bodyPr wrap="square">
            <a:spAutoFit/>
          </a:bodyPr>
          <a:lstStyle/>
          <a:p>
            <a:pPr marL="1257269" marR="0" lvl="2" indent="-342891"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Baskerville Old Face" panose="02020602080505020303" pitchFamily="18" charset="0"/>
                <a:ea typeface="+mn-ea"/>
                <a:cs typeface="+mn-cs"/>
              </a:rPr>
              <a:t>If you are an Auxiliary Receiver assigned in with an Aerie Receiver, find out who it is.  Receivers working together will help in the direction that the Aerie and Auxiliary will proceed.  The Aerie Receiver can fill you in on how the Aerie and Auxiliary are working together, or how they can improve.  Communicate on a regular basis, issues may cross over but remember to </a:t>
            </a:r>
            <a:r>
              <a:rPr kumimoji="0" lang="en-US" sz="2200" b="1" i="0" u="sng" strike="noStrike" kern="1200" cap="none" spc="0" normalizeH="0" baseline="0" noProof="0" dirty="0">
                <a:ln>
                  <a:noFill/>
                </a:ln>
                <a:solidFill>
                  <a:prstClr val="black"/>
                </a:solidFill>
                <a:effectLst/>
                <a:uLnTx/>
                <a:uFillTx/>
                <a:latin typeface="Baskerville Old Face" panose="02020602080505020303" pitchFamily="18" charset="0"/>
                <a:ea typeface="+mn-ea"/>
                <a:cs typeface="+mn-cs"/>
              </a:rPr>
              <a:t>stay in your lane</a:t>
            </a:r>
            <a:r>
              <a:rPr kumimoji="0" lang="en-US" sz="2200" b="0" i="0" u="none" strike="noStrike" kern="1200" cap="none" spc="0" normalizeH="0" baseline="0" noProof="0" dirty="0">
                <a:ln>
                  <a:noFill/>
                </a:ln>
                <a:solidFill>
                  <a:prstClr val="black"/>
                </a:solidFill>
                <a:effectLst/>
                <a:uLnTx/>
                <a:uFillTx/>
                <a:latin typeface="Baskerville Old Face" panose="02020602080505020303" pitchFamily="18" charset="0"/>
                <a:ea typeface="+mn-ea"/>
                <a:cs typeface="+mn-cs"/>
              </a:rPr>
              <a:t>.</a:t>
            </a:r>
          </a:p>
        </p:txBody>
      </p:sp>
      <p:sp>
        <p:nvSpPr>
          <p:cNvPr id="2" name="Slide Number Placeholder 1">
            <a:extLst>
              <a:ext uri="{FF2B5EF4-FFF2-40B4-BE49-F238E27FC236}">
                <a16:creationId xmlns:a16="http://schemas.microsoft.com/office/drawing/2014/main" id="{57DE9E66-B118-BD16-1CBD-8820FB3EB636}"/>
              </a:ext>
            </a:extLst>
          </p:cNvPr>
          <p:cNvSpPr>
            <a:spLocks noGrp="1"/>
          </p:cNvSpPr>
          <p:nvPr>
            <p:ph type="sldNum" sz="quarter" idx="12"/>
          </p:nvPr>
        </p:nvSpPr>
        <p:spPr/>
        <p:txBody>
          <a:bodyPr/>
          <a:lstStyle/>
          <a:p>
            <a:fld id="{05C9887A-F4B2-44C4-A6C8-36E7DDEADEAE}" type="slidenum">
              <a:rPr lang="en-US" smtClean="0"/>
              <a:t>19</a:t>
            </a:fld>
            <a:endParaRPr lang="en-US"/>
          </a:p>
        </p:txBody>
      </p:sp>
    </p:spTree>
    <p:extLst>
      <p:ext uri="{BB962C8B-B14F-4D97-AF65-F5344CB8AC3E}">
        <p14:creationId xmlns:p14="http://schemas.microsoft.com/office/powerpoint/2010/main" val="33448813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F166298-6845-D0E4-960F-BD24116F8339}"/>
              </a:ext>
            </a:extLst>
          </p:cNvPr>
          <p:cNvSpPr>
            <a:spLocks noGrp="1"/>
          </p:cNvSpPr>
          <p:nvPr>
            <p:ph type="sldNum" sz="quarter" idx="12"/>
          </p:nvPr>
        </p:nvSpPr>
        <p:spPr>
          <a:xfrm>
            <a:off x="9834114" y="6110376"/>
            <a:ext cx="406048" cy="221413"/>
          </a:xfrm>
        </p:spPr>
        <p:txBody>
          <a:bodyPr/>
          <a:lstStyle/>
          <a:p>
            <a:fld id="{D57F1E4F-1CFF-5643-939E-217C01CDF565}" type="slidenum">
              <a:rPr lang="en-US" sz="1400" smtClean="0">
                <a:solidFill>
                  <a:schemeClr val="bg1">
                    <a:lumMod val="50000"/>
                  </a:schemeClr>
                </a:solidFill>
              </a:rPr>
              <a:pPr/>
              <a:t>2</a:t>
            </a:fld>
            <a:endParaRPr lang="en-US" sz="1400" dirty="0">
              <a:solidFill>
                <a:schemeClr val="bg1">
                  <a:lumMod val="50000"/>
                </a:schemeClr>
              </a:solidFill>
            </a:endParaRPr>
          </a:p>
        </p:txBody>
      </p:sp>
      <p:sp>
        <p:nvSpPr>
          <p:cNvPr id="3" name="TextBox 2">
            <a:extLst>
              <a:ext uri="{FF2B5EF4-FFF2-40B4-BE49-F238E27FC236}">
                <a16:creationId xmlns:a16="http://schemas.microsoft.com/office/drawing/2014/main" id="{EF5D86C2-30BA-FD38-D90B-64DF99F6B30E}"/>
              </a:ext>
            </a:extLst>
          </p:cNvPr>
          <p:cNvSpPr txBox="1"/>
          <p:nvPr/>
        </p:nvSpPr>
        <p:spPr>
          <a:xfrm>
            <a:off x="2475781" y="2321004"/>
            <a:ext cx="6607834" cy="1107996"/>
          </a:xfrm>
          <a:prstGeom prst="rect">
            <a:avLst/>
          </a:prstGeom>
          <a:noFill/>
        </p:spPr>
        <p:txBody>
          <a:bodyPr wrap="square" rtlCol="0">
            <a:spAutoFit/>
          </a:bodyPr>
          <a:lstStyle/>
          <a:p>
            <a:r>
              <a:rPr lang="en-US" sz="6600" dirty="0">
                <a:latin typeface="Baskerville Old Face" panose="02020602080505020303" pitchFamily="18" charset="0"/>
              </a:rPr>
              <a:t>Receiver Training</a:t>
            </a:r>
          </a:p>
        </p:txBody>
      </p:sp>
    </p:spTree>
    <p:extLst>
      <p:ext uri="{BB962C8B-B14F-4D97-AF65-F5344CB8AC3E}">
        <p14:creationId xmlns:p14="http://schemas.microsoft.com/office/powerpoint/2010/main" val="14258887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7CA4E3D-EC84-1B9B-8F01-41FE2A015344}"/>
              </a:ext>
            </a:extLst>
          </p:cNvPr>
          <p:cNvSpPr txBox="1"/>
          <p:nvPr/>
        </p:nvSpPr>
        <p:spPr>
          <a:xfrm>
            <a:off x="617989" y="612396"/>
            <a:ext cx="10956022" cy="5447645"/>
          </a:xfrm>
          <a:prstGeom prst="rect">
            <a:avLst/>
          </a:prstGeom>
          <a:noFill/>
        </p:spPr>
        <p:txBody>
          <a:bodyPr wrap="square">
            <a:spAutoFit/>
          </a:bodyPr>
          <a:lstStyle/>
          <a:p>
            <a:r>
              <a:rPr lang="en-US" sz="2200" dirty="0">
                <a:latin typeface="Baskerville Old Face" panose="02020602080505020303" pitchFamily="18" charset="0"/>
              </a:rPr>
              <a:t>If you haven’t received information in your commission packet that you think may be helpful, contact the Grand Aerie.</a:t>
            </a:r>
          </a:p>
          <a:p>
            <a:endParaRPr lang="en-US" sz="2200" dirty="0">
              <a:latin typeface="Baskerville Old Face" panose="02020602080505020303" pitchFamily="18" charset="0"/>
            </a:endParaRPr>
          </a:p>
          <a:p>
            <a:pPr marL="1257269" lvl="2" indent="-342891">
              <a:buFont typeface="Arial" panose="020B0604020202020204" pitchFamily="34" charset="0"/>
              <a:buChar char="•"/>
            </a:pPr>
            <a:r>
              <a:rPr lang="en-US" sz="2200" dirty="0">
                <a:latin typeface="Baskerville Old Face" panose="02020602080505020303" pitchFamily="18" charset="0"/>
              </a:rPr>
              <a:t>In reviewing the By-Laws, you can gain some insight into their operation.  If they have not been reviewed lately, a lack of interest might be perceived.  </a:t>
            </a:r>
          </a:p>
          <a:p>
            <a:pPr marL="1257269" lvl="2" indent="-342891">
              <a:buFont typeface="Arial" panose="020B0604020202020204" pitchFamily="34" charset="0"/>
              <a:buChar char="•"/>
            </a:pPr>
            <a:r>
              <a:rPr lang="en-US" sz="2200" dirty="0">
                <a:latin typeface="Baskerville Old Face" panose="02020602080505020303" pitchFamily="18" charset="0"/>
              </a:rPr>
              <a:t>With the officers list received, when you attend the meeting compare the officer’s list to the actual officers, you’ll determine if they are having problems getting and keeping officers.  This may also tell you if they are having personality problems.</a:t>
            </a:r>
          </a:p>
          <a:p>
            <a:pPr marL="1257269" lvl="2" indent="-342891">
              <a:buFont typeface="Arial" panose="020B0604020202020204" pitchFamily="34" charset="0"/>
              <a:buChar char="•"/>
            </a:pPr>
            <a:r>
              <a:rPr lang="en-US" sz="2200" dirty="0">
                <a:latin typeface="Baskerville Old Face" panose="02020602080505020303" pitchFamily="18" charset="0"/>
              </a:rPr>
              <a:t>Not being current on per capita taxes or reports may tell you there could be a problem in the Secretaries office.  If they have outstanding bills from the Grand Aerie, they more than likely have other outstanding bills.  It seems that an Aerie or Auxiliary with problems will pay the Grand Aerie last, not first.  It may also tell you that when dues are paid, they are not putting the money in the proper funds as required by their By-Laws, or that they are spending money out of the Benefit fund to pay normal bills.</a:t>
            </a:r>
          </a:p>
          <a:p>
            <a:pPr marR="0" lvl="0" algn="l" defTabSz="914400" rtl="0" eaLnBrk="1" fontAlgn="auto" latinLnBrk="0" hangingPunct="1">
              <a:lnSpc>
                <a:spcPct val="100000"/>
              </a:lnSpc>
              <a:spcBef>
                <a:spcPts val="0"/>
              </a:spcBef>
              <a:spcAft>
                <a:spcPts val="0"/>
              </a:spcAft>
              <a:buClrTx/>
              <a:buSzTx/>
              <a:tabLst/>
              <a:defRPr/>
            </a:pPr>
            <a:endParaRPr kumimoji="0" lang="en-US" sz="2200" b="0" i="0" u="none" strike="noStrike" kern="1200" cap="none" spc="0" normalizeH="0" baseline="0" noProof="0" dirty="0">
              <a:ln>
                <a:noFill/>
              </a:ln>
              <a:solidFill>
                <a:prstClr val="black"/>
              </a:solidFill>
              <a:effectLst/>
              <a:uLnTx/>
              <a:uFillTx/>
              <a:latin typeface="Baskerville Old Face" panose="02020602080505020303" pitchFamily="18" charset="0"/>
              <a:ea typeface="+mn-ea"/>
              <a:cs typeface="+mn-cs"/>
            </a:endParaRPr>
          </a:p>
          <a:p>
            <a:pPr marL="914378" lvl="2"/>
            <a:endParaRPr lang="en-US" dirty="0">
              <a:latin typeface="Baskerville Old Face" panose="02020602080505020303" pitchFamily="18" charset="0"/>
            </a:endParaRPr>
          </a:p>
        </p:txBody>
      </p:sp>
      <p:sp>
        <p:nvSpPr>
          <p:cNvPr id="2" name="Slide Number Placeholder 1">
            <a:extLst>
              <a:ext uri="{FF2B5EF4-FFF2-40B4-BE49-F238E27FC236}">
                <a16:creationId xmlns:a16="http://schemas.microsoft.com/office/drawing/2014/main" id="{353828C6-7A7A-339C-6C7E-698F0C6A8C3C}"/>
              </a:ext>
            </a:extLst>
          </p:cNvPr>
          <p:cNvSpPr>
            <a:spLocks noGrp="1"/>
          </p:cNvSpPr>
          <p:nvPr>
            <p:ph type="sldNum" sz="quarter" idx="12"/>
          </p:nvPr>
        </p:nvSpPr>
        <p:spPr/>
        <p:txBody>
          <a:bodyPr/>
          <a:lstStyle/>
          <a:p>
            <a:fld id="{05C9887A-F4B2-44C4-A6C8-36E7DDEADEAE}" type="slidenum">
              <a:rPr lang="en-US" smtClean="0"/>
              <a:t>20</a:t>
            </a:fld>
            <a:endParaRPr lang="en-US"/>
          </a:p>
        </p:txBody>
      </p:sp>
    </p:spTree>
    <p:extLst>
      <p:ext uri="{BB962C8B-B14F-4D97-AF65-F5344CB8AC3E}">
        <p14:creationId xmlns:p14="http://schemas.microsoft.com/office/powerpoint/2010/main" val="14409611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BAB0D7A-A21B-30DC-C59D-BD238987B926}"/>
              </a:ext>
            </a:extLst>
          </p:cNvPr>
          <p:cNvSpPr txBox="1"/>
          <p:nvPr/>
        </p:nvSpPr>
        <p:spPr>
          <a:xfrm>
            <a:off x="946150" y="966750"/>
            <a:ext cx="10299700" cy="34778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Baskerville Old Face" panose="02020602080505020303" pitchFamily="18" charset="0"/>
                <a:ea typeface="+mn-ea"/>
                <a:cs typeface="+mn-cs"/>
              </a:rPr>
              <a:t>After reviewing the materials and information, you should be ready to go to the Aerie or Auxiliary for your first visit.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200" dirty="0">
              <a:solidFill>
                <a:prstClr val="black"/>
              </a:solidFill>
              <a:latin typeface="Baskerville Old Face" panose="020206020805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FF0000"/>
                </a:solidFill>
                <a:effectLst/>
                <a:uLnTx/>
                <a:uFillTx/>
                <a:latin typeface="Baskerville Old Face" panose="02020602080505020303" pitchFamily="18" charset="0"/>
                <a:ea typeface="+mn-ea"/>
                <a:cs typeface="+mn-cs"/>
              </a:rPr>
              <a:t>(Note: You are representing the Aerie, and your actions will reflect on the Aerie.)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Baskerville Old Face" panose="02020602080505020303" pitchFamily="18" charset="0"/>
              <a:ea typeface="+mn-ea"/>
              <a:cs typeface="+mn-cs"/>
            </a:endParaRPr>
          </a:p>
          <a:p>
            <a:pPr marL="1257269" marR="0" lvl="2" indent="-342891"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Baskerville Old Face" panose="02020602080505020303" pitchFamily="18" charset="0"/>
                <a:ea typeface="+mn-ea"/>
                <a:cs typeface="+mn-cs"/>
              </a:rPr>
              <a:t>When you arrive at the Aerie or Auxiliary, look at the general appearance of the building inside and out.  This will give you an idea if they have pride in their Aerie and Auxiliary.</a:t>
            </a:r>
          </a:p>
          <a:p>
            <a:pPr marL="1257269" marR="0" lvl="2" indent="-342891"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Baskerville Old Face" panose="02020602080505020303" pitchFamily="18" charset="0"/>
                <a:ea typeface="+mn-ea"/>
                <a:cs typeface="+mn-cs"/>
              </a:rPr>
              <a:t>Is the Social Room clean and is the appearance of the bartender presentable?</a:t>
            </a:r>
          </a:p>
          <a:p>
            <a:pPr marL="1257269" marR="0" lvl="2" indent="-342891"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Baskerville Old Face" panose="02020602080505020303" pitchFamily="18" charset="0"/>
                <a:ea typeface="+mn-ea"/>
                <a:cs typeface="+mn-cs"/>
              </a:rPr>
              <a:t>Is the staff friendly? </a:t>
            </a:r>
          </a:p>
        </p:txBody>
      </p:sp>
      <p:sp>
        <p:nvSpPr>
          <p:cNvPr id="2" name="Slide Number Placeholder 1">
            <a:extLst>
              <a:ext uri="{FF2B5EF4-FFF2-40B4-BE49-F238E27FC236}">
                <a16:creationId xmlns:a16="http://schemas.microsoft.com/office/drawing/2014/main" id="{8DA91196-9254-DF96-F2C4-5EE67BF33213}"/>
              </a:ext>
            </a:extLst>
          </p:cNvPr>
          <p:cNvSpPr>
            <a:spLocks noGrp="1"/>
          </p:cNvSpPr>
          <p:nvPr>
            <p:ph type="sldNum" sz="quarter" idx="12"/>
          </p:nvPr>
        </p:nvSpPr>
        <p:spPr/>
        <p:txBody>
          <a:bodyPr/>
          <a:lstStyle/>
          <a:p>
            <a:fld id="{05C9887A-F4B2-44C4-A6C8-36E7DDEADEAE}" type="slidenum">
              <a:rPr lang="en-US" smtClean="0"/>
              <a:t>21</a:t>
            </a:fld>
            <a:endParaRPr lang="en-US"/>
          </a:p>
        </p:txBody>
      </p:sp>
    </p:spTree>
    <p:extLst>
      <p:ext uri="{BB962C8B-B14F-4D97-AF65-F5344CB8AC3E}">
        <p14:creationId xmlns:p14="http://schemas.microsoft.com/office/powerpoint/2010/main" val="15377817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B90A34B-B694-C66E-2310-963368D936D2}"/>
              </a:ext>
            </a:extLst>
          </p:cNvPr>
          <p:cNvSpPr txBox="1"/>
          <p:nvPr/>
        </p:nvSpPr>
        <p:spPr>
          <a:xfrm>
            <a:off x="405441" y="1225621"/>
            <a:ext cx="10256807" cy="3477875"/>
          </a:xfrm>
          <a:prstGeom prst="rect">
            <a:avLst/>
          </a:prstGeom>
          <a:noFill/>
        </p:spPr>
        <p:txBody>
          <a:bodyPr wrap="square">
            <a:spAutoFit/>
          </a:bodyPr>
          <a:lstStyle/>
          <a:p>
            <a:pPr marL="1257269" marR="0" lvl="2" indent="-342891"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Baskerville Old Face" panose="02020602080505020303" pitchFamily="18" charset="0"/>
                <a:ea typeface="+mn-ea"/>
                <a:cs typeface="+mn-cs"/>
              </a:rPr>
              <a:t>When you arrive at the Aerie or Auxiliary for the first time, ask to see the Secretary or the President.  Introduce yourself and show them your credentials.  Remember you’re there to help them, not to intimidate them or belittle them.  An attitude of, “I am here to help you,” will get you further down the road to success than being verbally critical. Everyone interacts with members in different ways, what works with one Aerie or Auxiliary and/or individual may not work with another.</a:t>
            </a:r>
          </a:p>
          <a:p>
            <a:pPr marL="1257269" marR="0" lvl="2" indent="-342891"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Baskerville Old Face" panose="02020602080505020303" pitchFamily="18" charset="0"/>
                <a:ea typeface="+mn-ea"/>
                <a:cs typeface="+mn-cs"/>
              </a:rPr>
              <a:t>When assigned into an Aerie or Auxiliary, you are more than likely being assigned for one or two reasons; personality problems and/or financial problems, sometimes both.</a:t>
            </a:r>
          </a:p>
        </p:txBody>
      </p:sp>
      <p:sp>
        <p:nvSpPr>
          <p:cNvPr id="2" name="Slide Number Placeholder 1">
            <a:extLst>
              <a:ext uri="{FF2B5EF4-FFF2-40B4-BE49-F238E27FC236}">
                <a16:creationId xmlns:a16="http://schemas.microsoft.com/office/drawing/2014/main" id="{A20417F6-346F-0BF2-AECB-71402D6B786E}"/>
              </a:ext>
            </a:extLst>
          </p:cNvPr>
          <p:cNvSpPr>
            <a:spLocks noGrp="1"/>
          </p:cNvSpPr>
          <p:nvPr>
            <p:ph type="sldNum" sz="quarter" idx="12"/>
          </p:nvPr>
        </p:nvSpPr>
        <p:spPr/>
        <p:txBody>
          <a:bodyPr/>
          <a:lstStyle/>
          <a:p>
            <a:fld id="{05C9887A-F4B2-44C4-A6C8-36E7DDEADEAE}" type="slidenum">
              <a:rPr lang="en-US" smtClean="0"/>
              <a:t>22</a:t>
            </a:fld>
            <a:endParaRPr lang="en-US"/>
          </a:p>
        </p:txBody>
      </p:sp>
    </p:spTree>
    <p:extLst>
      <p:ext uri="{BB962C8B-B14F-4D97-AF65-F5344CB8AC3E}">
        <p14:creationId xmlns:p14="http://schemas.microsoft.com/office/powerpoint/2010/main" val="31943584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A0A6076-3402-07E2-530A-847424E7F2AA}"/>
              </a:ext>
            </a:extLst>
          </p:cNvPr>
          <p:cNvSpPr txBox="1"/>
          <p:nvPr/>
        </p:nvSpPr>
        <p:spPr>
          <a:xfrm>
            <a:off x="672517" y="833326"/>
            <a:ext cx="10846965" cy="415498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Baskerville Old Face" panose="02020602080505020303" pitchFamily="18" charset="0"/>
                <a:ea typeface="+mn-ea"/>
                <a:cs typeface="+mn-cs"/>
              </a:rPr>
              <a:t>Financial problems:  What to check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200" dirty="0">
              <a:solidFill>
                <a:prstClr val="black"/>
              </a:solidFill>
              <a:latin typeface="Baskerville Old Face" panose="020206020805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Baskerville Old Face" panose="02020602080505020303" pitchFamily="18" charset="0"/>
                <a:ea typeface="+mn-ea"/>
                <a:cs typeface="+mn-cs"/>
              </a:rPr>
              <a:t>Use the Grand Aerie or Auxiliary Survey as a guideline.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Baskerville Old Face" panose="02020602080505020303" pitchFamily="18" charset="0"/>
              <a:ea typeface="+mn-ea"/>
              <a:cs typeface="+mn-cs"/>
            </a:endParaRPr>
          </a:p>
          <a:p>
            <a:pPr marL="2171646" marR="0" lvl="4" indent="-342891"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200" b="0" i="0" u="none" strike="noStrike" kern="1200" cap="none" spc="0" normalizeH="0" baseline="0" noProof="0" dirty="0">
                <a:ln>
                  <a:noFill/>
                </a:ln>
                <a:solidFill>
                  <a:prstClr val="black"/>
                </a:solidFill>
                <a:effectLst/>
                <a:uLnTx/>
                <a:uFillTx/>
                <a:latin typeface="Baskerville Old Face" panose="02020602080505020303" pitchFamily="18" charset="0"/>
                <a:ea typeface="+mn-ea"/>
                <a:cs typeface="+mn-cs"/>
              </a:rPr>
              <a:t>Is the Secretary’s cashbook up-to-date?</a:t>
            </a:r>
          </a:p>
          <a:p>
            <a:pPr marL="2171646" marR="0" lvl="4" indent="-342891"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200" b="0" i="0" u="none" strike="noStrike" kern="1200" cap="none" spc="0" normalizeH="0" baseline="0" noProof="0" dirty="0">
                <a:ln>
                  <a:noFill/>
                </a:ln>
                <a:solidFill>
                  <a:prstClr val="black"/>
                </a:solidFill>
                <a:effectLst/>
                <a:uLnTx/>
                <a:uFillTx/>
                <a:latin typeface="Baskerville Old Face" panose="02020602080505020303" pitchFamily="18" charset="0"/>
                <a:ea typeface="+mn-ea"/>
                <a:cs typeface="+mn-cs"/>
              </a:rPr>
              <a:t>Are miscellaneous receipts being made out for all money transfers from one person to another?</a:t>
            </a:r>
          </a:p>
          <a:p>
            <a:pPr marL="2171646" marR="0" lvl="4" indent="-342891"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200" b="0" i="0" u="none" strike="noStrike" kern="1200" cap="none" spc="0" normalizeH="0" baseline="0" noProof="0" dirty="0">
                <a:ln>
                  <a:noFill/>
                </a:ln>
                <a:solidFill>
                  <a:prstClr val="black"/>
                </a:solidFill>
                <a:effectLst/>
                <a:uLnTx/>
                <a:uFillTx/>
                <a:latin typeface="Baskerville Old Face" panose="02020602080505020303" pitchFamily="18" charset="0"/>
                <a:ea typeface="+mn-ea"/>
                <a:cs typeface="+mn-cs"/>
              </a:rPr>
              <a:t>Are funds being deposited in the proper accounts and in accordance with the by-laws.</a:t>
            </a:r>
          </a:p>
          <a:p>
            <a:pPr marL="2171646" marR="0" lvl="4" indent="-342891"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200" b="0" i="0" u="none" strike="noStrike" kern="1200" cap="none" spc="0" normalizeH="0" baseline="0" noProof="0" dirty="0">
                <a:ln>
                  <a:noFill/>
                </a:ln>
                <a:solidFill>
                  <a:prstClr val="black"/>
                </a:solidFill>
                <a:effectLst/>
                <a:uLnTx/>
                <a:uFillTx/>
                <a:latin typeface="Baskerville Old Face" panose="02020602080505020303" pitchFamily="18" charset="0"/>
                <a:ea typeface="+mn-ea"/>
                <a:cs typeface="+mn-cs"/>
              </a:rPr>
              <a:t>Are the local, state/provincial and Grand Aerie PCT taxes being paid?</a:t>
            </a:r>
          </a:p>
          <a:p>
            <a:pPr marL="2171646" marR="0" lvl="4" indent="-342891"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200" b="0" i="0" u="none" strike="noStrike" kern="1200" cap="none" spc="0" normalizeH="0" baseline="0" noProof="0" dirty="0">
                <a:ln>
                  <a:noFill/>
                </a:ln>
                <a:solidFill>
                  <a:prstClr val="black"/>
                </a:solidFill>
                <a:effectLst/>
                <a:uLnTx/>
                <a:uFillTx/>
                <a:latin typeface="Baskerville Old Face" panose="02020602080505020303" pitchFamily="18" charset="0"/>
                <a:ea typeface="+mn-ea"/>
                <a:cs typeface="+mn-cs"/>
              </a:rPr>
              <a:t>Is the Treasurer’s cashbook up-to-date and does it correspond or balance with the Secretary’s cashbook?</a:t>
            </a:r>
          </a:p>
        </p:txBody>
      </p:sp>
      <p:sp>
        <p:nvSpPr>
          <p:cNvPr id="2" name="Slide Number Placeholder 1">
            <a:extLst>
              <a:ext uri="{FF2B5EF4-FFF2-40B4-BE49-F238E27FC236}">
                <a16:creationId xmlns:a16="http://schemas.microsoft.com/office/drawing/2014/main" id="{AA467455-4F6F-FF79-88AD-1F99E83E1DB3}"/>
              </a:ext>
            </a:extLst>
          </p:cNvPr>
          <p:cNvSpPr>
            <a:spLocks noGrp="1"/>
          </p:cNvSpPr>
          <p:nvPr>
            <p:ph type="sldNum" sz="quarter" idx="12"/>
          </p:nvPr>
        </p:nvSpPr>
        <p:spPr/>
        <p:txBody>
          <a:bodyPr/>
          <a:lstStyle/>
          <a:p>
            <a:fld id="{05C9887A-F4B2-44C4-A6C8-36E7DDEADEAE}" type="slidenum">
              <a:rPr lang="en-US" smtClean="0"/>
              <a:t>23</a:t>
            </a:fld>
            <a:endParaRPr lang="en-US"/>
          </a:p>
        </p:txBody>
      </p:sp>
    </p:spTree>
    <p:extLst>
      <p:ext uri="{BB962C8B-B14F-4D97-AF65-F5344CB8AC3E}">
        <p14:creationId xmlns:p14="http://schemas.microsoft.com/office/powerpoint/2010/main" val="36797863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EA44D25-3923-3CD1-EE74-27296E25BAD2}"/>
              </a:ext>
            </a:extLst>
          </p:cNvPr>
          <p:cNvSpPr txBox="1"/>
          <p:nvPr/>
        </p:nvSpPr>
        <p:spPr>
          <a:xfrm>
            <a:off x="172527" y="955266"/>
            <a:ext cx="9670212" cy="4154984"/>
          </a:xfrm>
          <a:prstGeom prst="rect">
            <a:avLst/>
          </a:prstGeom>
          <a:noFill/>
        </p:spPr>
        <p:txBody>
          <a:bodyPr wrap="square">
            <a:spAutoFit/>
          </a:bodyPr>
          <a:lstStyle/>
          <a:p>
            <a:pPr marL="2171646" marR="0" lvl="4" indent="-342891"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200" b="0" i="0" u="none" strike="noStrike" kern="1200" cap="none" spc="0" normalizeH="0" baseline="0" noProof="0" dirty="0">
                <a:ln>
                  <a:noFill/>
                </a:ln>
                <a:solidFill>
                  <a:prstClr val="black"/>
                </a:solidFill>
                <a:effectLst/>
                <a:uLnTx/>
                <a:uFillTx/>
                <a:latin typeface="Baskerville Old Face" panose="02020602080505020303" pitchFamily="18" charset="0"/>
                <a:ea typeface="+mn-ea"/>
                <a:cs typeface="+mn-cs"/>
              </a:rPr>
              <a:t>Is the Treasurer balancing their books with the checking account?</a:t>
            </a:r>
          </a:p>
          <a:p>
            <a:pPr marL="2171646" marR="0" lvl="4" indent="-342891"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200" b="0" i="0" u="none" strike="noStrike" kern="1200" cap="none" spc="0" normalizeH="0" baseline="0" noProof="0" dirty="0">
                <a:ln>
                  <a:noFill/>
                </a:ln>
                <a:solidFill>
                  <a:prstClr val="black"/>
                </a:solidFill>
                <a:effectLst/>
                <a:uLnTx/>
                <a:uFillTx/>
                <a:latin typeface="Baskerville Old Face" panose="02020602080505020303" pitchFamily="18" charset="0"/>
                <a:ea typeface="+mn-ea"/>
                <a:cs typeface="+mn-cs"/>
              </a:rPr>
              <a:t>Are the bills being approved on their regular meeting floor by properly made motions?</a:t>
            </a:r>
          </a:p>
          <a:p>
            <a:pPr marL="2171646" marR="0" lvl="4" indent="-342891"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200" b="0" i="0" u="none" strike="noStrike" kern="1200" cap="none" spc="0" normalizeH="0" baseline="0" noProof="0" dirty="0">
                <a:ln>
                  <a:noFill/>
                </a:ln>
                <a:solidFill>
                  <a:prstClr val="black"/>
                </a:solidFill>
                <a:effectLst/>
                <a:uLnTx/>
                <a:uFillTx/>
                <a:latin typeface="Baskerville Old Face" panose="02020602080505020303" pitchFamily="18" charset="0"/>
                <a:ea typeface="+mn-ea"/>
                <a:cs typeface="+mn-cs"/>
              </a:rPr>
              <a:t>Are the checks being written out of the Aerie or Auxiliary accounts being properly signed by the appropriate officers of the Aerie or Auxiliary?  Note:  The Statutes state proper procedure is the Secretary shall draw checks on the Treasurer against the proper funds of the Aerie or Auxiliary.  Each check shall have 3 signatures, signed by the Secretary, President and the Treasurer.  The Vice-President can sign if one of the above officers is absent.</a:t>
            </a:r>
          </a:p>
          <a:p>
            <a:pPr marL="2171646" marR="0" lvl="4" indent="-342891"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200" b="0" i="0" u="none" strike="noStrike" kern="1200" cap="none" spc="0" normalizeH="0" baseline="0" noProof="0" dirty="0">
                <a:ln>
                  <a:noFill/>
                </a:ln>
                <a:solidFill>
                  <a:prstClr val="black"/>
                </a:solidFill>
                <a:effectLst/>
                <a:uLnTx/>
                <a:uFillTx/>
                <a:latin typeface="Baskerville Old Face" panose="02020602080505020303" pitchFamily="18" charset="0"/>
                <a:ea typeface="+mn-ea"/>
                <a:cs typeface="+mn-cs"/>
              </a:rPr>
              <a:t>Are the Trustees making out Trustee reports and reporting on the Aerie or Auxiliary floor?</a:t>
            </a:r>
          </a:p>
        </p:txBody>
      </p:sp>
      <p:sp>
        <p:nvSpPr>
          <p:cNvPr id="2" name="Slide Number Placeholder 1">
            <a:extLst>
              <a:ext uri="{FF2B5EF4-FFF2-40B4-BE49-F238E27FC236}">
                <a16:creationId xmlns:a16="http://schemas.microsoft.com/office/drawing/2014/main" id="{2E0897A0-0E60-3BBD-E1B1-167E4B98614E}"/>
              </a:ext>
            </a:extLst>
          </p:cNvPr>
          <p:cNvSpPr>
            <a:spLocks noGrp="1"/>
          </p:cNvSpPr>
          <p:nvPr>
            <p:ph type="sldNum" sz="quarter" idx="12"/>
          </p:nvPr>
        </p:nvSpPr>
        <p:spPr/>
        <p:txBody>
          <a:bodyPr/>
          <a:lstStyle/>
          <a:p>
            <a:fld id="{05C9887A-F4B2-44C4-A6C8-36E7DDEADEAE}" type="slidenum">
              <a:rPr lang="en-US" smtClean="0"/>
              <a:t>24</a:t>
            </a:fld>
            <a:endParaRPr lang="en-US"/>
          </a:p>
        </p:txBody>
      </p:sp>
    </p:spTree>
    <p:extLst>
      <p:ext uri="{BB962C8B-B14F-4D97-AF65-F5344CB8AC3E}">
        <p14:creationId xmlns:p14="http://schemas.microsoft.com/office/powerpoint/2010/main" val="28027015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 y="5615943"/>
            <a:ext cx="3924300" cy="1285279"/>
            <a:chOff x="0" y="5186148"/>
            <a:chExt cx="3348252" cy="1715070"/>
          </a:xfrm>
        </p:grpSpPr>
        <p:sp>
          <p:nvSpPr>
            <p:cNvPr id="3" name="Rectangle 2"/>
            <p:cNvSpPr/>
            <p:nvPr/>
          </p:nvSpPr>
          <p:spPr>
            <a:xfrm>
              <a:off x="459476" y="5495499"/>
              <a:ext cx="2888776" cy="1405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mic Sans MS"/>
                <a:ea typeface="+mn-ea"/>
                <a:cs typeface="+mn-cs"/>
              </a:endParaRPr>
            </a:p>
          </p:txBody>
        </p:sp>
        <p:sp>
          <p:nvSpPr>
            <p:cNvPr id="4" name="Isosceles Triangle 3"/>
            <p:cNvSpPr/>
            <p:nvPr/>
          </p:nvSpPr>
          <p:spPr>
            <a:xfrm rot="5400000">
              <a:off x="826257" y="4359891"/>
              <a:ext cx="1695735" cy="3348250"/>
            </a:xfrm>
            <a:prstGeom prst="triangle">
              <a:avLst>
                <a:gd name="adj" fmla="val 100000"/>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mic Sans MS"/>
                <a:ea typeface="+mn-ea"/>
                <a:cs typeface="+mn-cs"/>
              </a:endParaRPr>
            </a:p>
          </p:txBody>
        </p:sp>
      </p:grpSp>
      <p:sp>
        <p:nvSpPr>
          <p:cNvPr id="6" name="TextBox 5"/>
          <p:cNvSpPr txBox="1"/>
          <p:nvPr/>
        </p:nvSpPr>
        <p:spPr>
          <a:xfrm>
            <a:off x="984800" y="1079825"/>
            <a:ext cx="10222400" cy="38164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Baskerville Old Face" panose="02020602080505020303" pitchFamily="18" charset="0"/>
                <a:ea typeface="+mn-ea"/>
                <a:cs typeface="+mn-cs"/>
              </a:rPr>
              <a:t>Personality Problems:  Generally speaking, when you have financial problems, you will end up with personality problems and vice-versa.</a:t>
            </a:r>
          </a:p>
          <a:p>
            <a:pPr marL="1828755" marR="0" lvl="4" algn="l" defTabSz="914400" rtl="0" eaLnBrk="1" fontAlgn="auto" latinLnBrk="0" hangingPunct="1">
              <a:lnSpc>
                <a:spcPct val="100000"/>
              </a:lnSpc>
              <a:spcBef>
                <a:spcPts val="0"/>
              </a:spcBef>
              <a:spcAft>
                <a:spcPts val="0"/>
              </a:spcAft>
              <a:buClrTx/>
              <a:buSzTx/>
              <a:tabLst/>
              <a:defRPr/>
            </a:pPr>
            <a:endParaRPr kumimoji="0" lang="en-US" sz="2200" b="0" i="0" u="none" strike="noStrike" kern="1200" cap="none" spc="0" normalizeH="0" baseline="0" noProof="0" dirty="0">
              <a:ln>
                <a:noFill/>
              </a:ln>
              <a:solidFill>
                <a:prstClr val="black"/>
              </a:solidFill>
              <a:effectLst/>
              <a:uLnTx/>
              <a:uFillTx/>
              <a:latin typeface="Baskerville Old Face" panose="02020602080505020303" pitchFamily="18" charset="0"/>
              <a:ea typeface="+mn-ea"/>
              <a:cs typeface="+mn-cs"/>
            </a:endParaRPr>
          </a:p>
          <a:p>
            <a:pPr marL="1371555" lvl="3">
              <a:defRPr/>
            </a:pPr>
            <a:r>
              <a:rPr kumimoji="0" lang="en-US" sz="2200" b="0" i="0" u="none" strike="noStrike" kern="1200" cap="none" spc="0" normalizeH="0" baseline="0" noProof="0" dirty="0">
                <a:ln>
                  <a:noFill/>
                </a:ln>
                <a:solidFill>
                  <a:prstClr val="black"/>
                </a:solidFill>
                <a:effectLst/>
                <a:uLnTx/>
                <a:uFillTx/>
                <a:latin typeface="Baskerville Old Face" panose="02020602080505020303" pitchFamily="18" charset="0"/>
                <a:ea typeface="+mn-ea"/>
                <a:cs typeface="+mn-cs"/>
              </a:rPr>
              <a:t>When dealing with personality problems, you will have to rely on your intuition, investigation and interviews with individuals.  You will have some people tell you what they think you want to hear; others will tell you their version of the problems in the Aerie or Auxiliary.  You will have those that are interpreting the Constitution and Statutes to their own good or to remain in power, so to speak.  In each case, it will be up to you to speak with as many people as possible; then develop your own opinion as to what is really going on.  Remember, each situation is different.</a:t>
            </a:r>
          </a:p>
        </p:txBody>
      </p:sp>
      <p:sp>
        <p:nvSpPr>
          <p:cNvPr id="5" name="Slide Number Placeholder 4">
            <a:extLst>
              <a:ext uri="{FF2B5EF4-FFF2-40B4-BE49-F238E27FC236}">
                <a16:creationId xmlns:a16="http://schemas.microsoft.com/office/drawing/2014/main" id="{9141137D-223E-FA43-2A15-63F2AE0DC40E}"/>
              </a:ext>
            </a:extLst>
          </p:cNvPr>
          <p:cNvSpPr>
            <a:spLocks noGrp="1"/>
          </p:cNvSpPr>
          <p:nvPr>
            <p:ph type="sldNum" sz="quarter" idx="12"/>
          </p:nvPr>
        </p:nvSpPr>
        <p:spPr/>
        <p:txBody>
          <a:bodyPr/>
          <a:lstStyle/>
          <a:p>
            <a:fld id="{05C9887A-F4B2-44C4-A6C8-36E7DDEADEAE}" type="slidenum">
              <a:rPr lang="en-US" smtClean="0"/>
              <a:t>25</a:t>
            </a:fld>
            <a:endParaRPr lang="en-US"/>
          </a:p>
        </p:txBody>
      </p:sp>
    </p:spTree>
    <p:extLst>
      <p:ext uri="{BB962C8B-B14F-4D97-AF65-F5344CB8AC3E}">
        <p14:creationId xmlns:p14="http://schemas.microsoft.com/office/powerpoint/2010/main" val="20252885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6F6D27B-AAB9-8848-A31C-ECCFD4D50300}"/>
              </a:ext>
            </a:extLst>
          </p:cNvPr>
          <p:cNvSpPr txBox="1"/>
          <p:nvPr/>
        </p:nvSpPr>
        <p:spPr>
          <a:xfrm>
            <a:off x="735435" y="1077561"/>
            <a:ext cx="10721130" cy="38164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Baskerville Old Face" panose="02020602080505020303" pitchFamily="18" charset="0"/>
                <a:ea typeface="+mn-ea"/>
                <a:cs typeface="+mn-cs"/>
              </a:rPr>
              <a:t>When you are assigned into an Aerie or Auxiliary, </a:t>
            </a:r>
            <a:r>
              <a:rPr kumimoji="0" lang="en-US" sz="2200" b="1" i="0" u="none" strike="noStrike" kern="1200" cap="none" spc="0" normalizeH="0" baseline="0" noProof="0" dirty="0">
                <a:ln>
                  <a:noFill/>
                </a:ln>
                <a:solidFill>
                  <a:srgbClr val="0000FF"/>
                </a:solidFill>
                <a:effectLst/>
                <a:uLnTx/>
                <a:uFillTx/>
                <a:latin typeface="Baskerville Old Face" panose="02020602080505020303" pitchFamily="18" charset="0"/>
                <a:ea typeface="+mn-ea"/>
                <a:cs typeface="+mn-cs"/>
              </a:rPr>
              <a:t>you are representing them </a:t>
            </a:r>
            <a:r>
              <a:rPr kumimoji="0" lang="en-US" sz="2200" b="0" i="0" u="none" strike="noStrike" kern="1200" cap="none" spc="0" normalizeH="0" baseline="0" noProof="0" dirty="0">
                <a:ln>
                  <a:noFill/>
                </a:ln>
                <a:solidFill>
                  <a:prstClr val="black"/>
                </a:solidFill>
                <a:effectLst/>
                <a:uLnTx/>
                <a:uFillTx/>
                <a:latin typeface="Baskerville Old Face" panose="02020602080505020303" pitchFamily="18" charset="0"/>
                <a:ea typeface="+mn-ea"/>
                <a:cs typeface="+mn-cs"/>
              </a:rPr>
              <a:t>and the best way to protect yourself and the Grand Aerie is to </a:t>
            </a:r>
            <a:r>
              <a:rPr kumimoji="0" lang="en-US" sz="2200" b="1" i="0" u="none" strike="noStrike" kern="1200" cap="none" spc="0" normalizeH="0" baseline="0" noProof="0" dirty="0">
                <a:ln>
                  <a:noFill/>
                </a:ln>
                <a:solidFill>
                  <a:srgbClr val="0000FF"/>
                </a:solidFill>
                <a:effectLst/>
                <a:uLnTx/>
                <a:uFillTx/>
                <a:latin typeface="Baskerville Old Face" panose="02020602080505020303" pitchFamily="18" charset="0"/>
                <a:ea typeface="+mn-ea"/>
                <a:cs typeface="+mn-cs"/>
              </a:rPr>
              <a:t>document, document and document!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200" dirty="0">
              <a:solidFill>
                <a:prstClr val="black"/>
              </a:solidFill>
              <a:latin typeface="Baskerville Old Face" panose="020206020805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Baskerville Old Face" panose="02020602080505020303" pitchFamily="18" charset="0"/>
                <a:ea typeface="+mn-ea"/>
                <a:cs typeface="+mn-cs"/>
              </a:rPr>
              <a:t>As soon as possible, send a report to the Grand Aerie as directed in your commission paperwork.  Remember, once you leave the Aerie or Auxiliary, you may have disgruntled members or officers' telephone or email the Grand Aerie to complain.  If the Grand Aerie already has your report, insight is improved.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Baskerville Old Face" panose="02020602080505020303" pitchFamily="18" charset="0"/>
              <a:ea typeface="+mn-ea"/>
              <a:cs typeface="+mn-cs"/>
            </a:endParaRPr>
          </a:p>
          <a:p>
            <a:pPr marL="742950" marR="0" lvl="1"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Baskerville Old Face" panose="02020602080505020303" pitchFamily="18" charset="0"/>
                <a:ea typeface="+mn-ea"/>
                <a:cs typeface="+mn-cs"/>
              </a:rPr>
              <a:t>By the time you get to this point, nearly all the above has been accomplished.  Now you have the authority to take whatever actions my be appropriate to get the Aerie or Auxiliary back in line. You must make your decisions as what to do to get started.</a:t>
            </a:r>
          </a:p>
        </p:txBody>
      </p:sp>
      <p:sp>
        <p:nvSpPr>
          <p:cNvPr id="2" name="Slide Number Placeholder 1">
            <a:extLst>
              <a:ext uri="{FF2B5EF4-FFF2-40B4-BE49-F238E27FC236}">
                <a16:creationId xmlns:a16="http://schemas.microsoft.com/office/drawing/2014/main" id="{88D82BB8-9219-3A38-9088-075CE913991E}"/>
              </a:ext>
            </a:extLst>
          </p:cNvPr>
          <p:cNvSpPr>
            <a:spLocks noGrp="1"/>
          </p:cNvSpPr>
          <p:nvPr>
            <p:ph type="sldNum" sz="quarter" idx="12"/>
          </p:nvPr>
        </p:nvSpPr>
        <p:spPr/>
        <p:txBody>
          <a:bodyPr/>
          <a:lstStyle/>
          <a:p>
            <a:fld id="{05C9887A-F4B2-44C4-A6C8-36E7DDEADEAE}" type="slidenum">
              <a:rPr lang="en-US" smtClean="0"/>
              <a:t>26</a:t>
            </a:fld>
            <a:endParaRPr lang="en-US"/>
          </a:p>
        </p:txBody>
      </p:sp>
    </p:spTree>
    <p:extLst>
      <p:ext uri="{BB962C8B-B14F-4D97-AF65-F5344CB8AC3E}">
        <p14:creationId xmlns:p14="http://schemas.microsoft.com/office/powerpoint/2010/main" val="31146022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 y="5615943"/>
            <a:ext cx="3924300" cy="1285279"/>
            <a:chOff x="0" y="5186148"/>
            <a:chExt cx="3348252" cy="1715070"/>
          </a:xfrm>
        </p:grpSpPr>
        <p:sp>
          <p:nvSpPr>
            <p:cNvPr id="3" name="Rectangle 2"/>
            <p:cNvSpPr/>
            <p:nvPr/>
          </p:nvSpPr>
          <p:spPr>
            <a:xfrm>
              <a:off x="459476" y="5495499"/>
              <a:ext cx="2888776" cy="1405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mic Sans MS"/>
                <a:ea typeface="+mn-ea"/>
                <a:cs typeface="+mn-cs"/>
              </a:endParaRPr>
            </a:p>
          </p:txBody>
        </p:sp>
        <p:sp>
          <p:nvSpPr>
            <p:cNvPr id="4" name="Isosceles Triangle 3"/>
            <p:cNvSpPr/>
            <p:nvPr/>
          </p:nvSpPr>
          <p:spPr>
            <a:xfrm rot="5400000">
              <a:off x="826257" y="4359891"/>
              <a:ext cx="1695735" cy="3348250"/>
            </a:xfrm>
            <a:prstGeom prst="triangle">
              <a:avLst>
                <a:gd name="adj" fmla="val 100000"/>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mic Sans MS"/>
                <a:ea typeface="+mn-ea"/>
                <a:cs typeface="+mn-cs"/>
              </a:endParaRPr>
            </a:p>
          </p:txBody>
        </p:sp>
      </p:grpSp>
      <p:sp>
        <p:nvSpPr>
          <p:cNvPr id="6" name="TextBox 5"/>
          <p:cNvSpPr txBox="1"/>
          <p:nvPr/>
        </p:nvSpPr>
        <p:spPr>
          <a:xfrm>
            <a:off x="669520" y="721622"/>
            <a:ext cx="11114942" cy="45704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Baskerville Old Face" panose="02020602080505020303" pitchFamily="18" charset="0"/>
                <a:ea typeface="+mn-ea"/>
                <a:cs typeface="+mn-cs"/>
              </a:rPr>
              <a:t>     </a:t>
            </a:r>
          </a:p>
          <a:p>
            <a:pPr marR="0" lvl="0" algn="l" defTabSz="914400" rtl="0" eaLnBrk="1" fontAlgn="auto" latinLnBrk="0" hangingPunct="1">
              <a:lnSpc>
                <a:spcPct val="100000"/>
              </a:lnSpc>
              <a:spcBef>
                <a:spcPts val="0"/>
              </a:spcBef>
              <a:spcAft>
                <a:spcPts val="0"/>
              </a:spcAft>
              <a:buClrTx/>
              <a:buSzTx/>
              <a:tabLst/>
              <a:defRPr/>
            </a:pPr>
            <a:r>
              <a:rPr kumimoji="0" lang="en-US" sz="2200" b="0" i="0" u="none" strike="noStrike" kern="1200" cap="none" spc="0" normalizeH="0" baseline="0" noProof="0" dirty="0">
                <a:ln>
                  <a:noFill/>
                </a:ln>
                <a:solidFill>
                  <a:prstClr val="black"/>
                </a:solidFill>
                <a:effectLst/>
                <a:uLnTx/>
                <a:uFillTx/>
                <a:latin typeface="Baskerville Old Face" panose="02020602080505020303" pitchFamily="18" charset="0"/>
                <a:ea typeface="+mn-ea"/>
                <a:cs typeface="+mn-cs"/>
              </a:rPr>
              <a:t>As an Agent/Receiver, there are things you may have to do to get things back in order as well as some things you shouldn’t do.  The amount of time to accomplish your assignment will depend on your guidance and training.</a:t>
            </a:r>
          </a:p>
          <a:p>
            <a:pPr marR="0" lvl="0" algn="l" defTabSz="914400" rtl="0" eaLnBrk="1" fontAlgn="auto" latinLnBrk="0" hangingPunct="1">
              <a:lnSpc>
                <a:spcPct val="100000"/>
              </a:lnSpc>
              <a:spcBef>
                <a:spcPts val="0"/>
              </a:spcBef>
              <a:spcAft>
                <a:spcPts val="0"/>
              </a:spcAft>
              <a:buClrTx/>
              <a:buSzTx/>
              <a:tabLst/>
              <a:defRPr/>
            </a:pPr>
            <a:endParaRPr kumimoji="0" lang="en-US" sz="2200" b="0" i="0" u="none" strike="noStrike" kern="1200" cap="none" spc="0" normalizeH="0" baseline="0" noProof="0" dirty="0">
              <a:ln>
                <a:noFill/>
              </a:ln>
              <a:solidFill>
                <a:prstClr val="black"/>
              </a:solidFill>
              <a:effectLst/>
              <a:uLnTx/>
              <a:uFillTx/>
              <a:latin typeface="Baskerville Old Face" panose="02020602080505020303" pitchFamily="18" charset="0"/>
              <a:ea typeface="+mn-ea"/>
              <a:cs typeface="+mn-cs"/>
            </a:endParaRPr>
          </a:p>
          <a:p>
            <a:pPr marL="742939"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200" b="0" i="0" u="none" strike="noStrike" kern="1200" cap="none" spc="0" normalizeH="0" baseline="0" noProof="0" dirty="0">
                <a:ln>
                  <a:noFill/>
                </a:ln>
                <a:solidFill>
                  <a:prstClr val="black"/>
                </a:solidFill>
                <a:effectLst/>
                <a:uLnTx/>
                <a:uFillTx/>
                <a:latin typeface="Baskerville Old Face" panose="02020602080505020303" pitchFamily="18" charset="0"/>
                <a:ea typeface="+mn-ea"/>
                <a:cs typeface="+mn-cs"/>
              </a:rPr>
              <a:t> If you are going to remove/replace/reposition officers and committee people, call a meeting with those involved and explain what you are going to do.  It is recommended that when you remove an officer, you do it in a private meeting with the officer and a witness.  It is not our place to embarrass or degrade any of our brothers or sisters.  Our purpose is to get the Aerie or Auxiliary operating as it should, in accordance with the Constitution and Statutes.  If an individual has given you a bad time or you just don’t trust them, keep your cool and don’t belittle the individual in public.  If you are in a situation in which you must remove or replace someone, be careful how you do it.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Baskerville Old Face" panose="02020602080505020303" pitchFamily="18" charset="0"/>
              <a:ea typeface="+mn-ea"/>
              <a:cs typeface="+mn-cs"/>
            </a:endParaRPr>
          </a:p>
        </p:txBody>
      </p:sp>
      <p:sp>
        <p:nvSpPr>
          <p:cNvPr id="5" name="Slide Number Placeholder 4">
            <a:extLst>
              <a:ext uri="{FF2B5EF4-FFF2-40B4-BE49-F238E27FC236}">
                <a16:creationId xmlns:a16="http://schemas.microsoft.com/office/drawing/2014/main" id="{B5D34BE1-32A8-8C4E-4321-BDCA4B0EE258}"/>
              </a:ext>
            </a:extLst>
          </p:cNvPr>
          <p:cNvSpPr>
            <a:spLocks noGrp="1"/>
          </p:cNvSpPr>
          <p:nvPr>
            <p:ph type="sldNum" sz="quarter" idx="12"/>
          </p:nvPr>
        </p:nvSpPr>
        <p:spPr/>
        <p:txBody>
          <a:bodyPr/>
          <a:lstStyle/>
          <a:p>
            <a:fld id="{05C9887A-F4B2-44C4-A6C8-36E7DDEADEAE}" type="slidenum">
              <a:rPr lang="en-US" smtClean="0"/>
              <a:t>27</a:t>
            </a:fld>
            <a:endParaRPr lang="en-US"/>
          </a:p>
        </p:txBody>
      </p:sp>
    </p:spTree>
    <p:extLst>
      <p:ext uri="{BB962C8B-B14F-4D97-AF65-F5344CB8AC3E}">
        <p14:creationId xmlns:p14="http://schemas.microsoft.com/office/powerpoint/2010/main" val="19235758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C1F9BE4-E405-2273-1363-D720D8C719BE}"/>
              </a:ext>
            </a:extLst>
          </p:cNvPr>
          <p:cNvSpPr txBox="1"/>
          <p:nvPr/>
        </p:nvSpPr>
        <p:spPr>
          <a:xfrm>
            <a:off x="742950" y="1079143"/>
            <a:ext cx="10706100" cy="4154984"/>
          </a:xfrm>
          <a:prstGeom prst="rect">
            <a:avLst/>
          </a:prstGeom>
          <a:noFill/>
        </p:spPr>
        <p:txBody>
          <a:bodyPr wrap="square">
            <a:spAutoFit/>
          </a:bodyPr>
          <a:lstStyle/>
          <a:p>
            <a:pPr marL="742939"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200" b="0" i="0" u="none" strike="noStrike" kern="1200" cap="none" spc="0" normalizeH="0" baseline="0" noProof="0" dirty="0">
                <a:ln>
                  <a:noFill/>
                </a:ln>
                <a:solidFill>
                  <a:prstClr val="black"/>
                </a:solidFill>
                <a:effectLst/>
                <a:uLnTx/>
                <a:uFillTx/>
                <a:latin typeface="Baskerville Old Face" panose="02020602080505020303" pitchFamily="18" charset="0"/>
                <a:ea typeface="+mn-ea"/>
                <a:cs typeface="+mn-cs"/>
              </a:rPr>
              <a:t>When you appoint someone to replace or fill an empty position or committee, let the individuals know that you are appointing them to get the job done. Try to find someone with experience so you don’t set them up for failure. </a:t>
            </a:r>
          </a:p>
          <a:p>
            <a:pPr marL="742939"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200" b="0" i="0" u="none" strike="noStrike" kern="1200" cap="none" spc="0" normalizeH="0" baseline="0" noProof="0" dirty="0">
                <a:ln>
                  <a:noFill/>
                </a:ln>
                <a:solidFill>
                  <a:prstClr val="black"/>
                </a:solidFill>
                <a:effectLst/>
                <a:uLnTx/>
                <a:uFillTx/>
                <a:latin typeface="Baskerville Old Face" panose="02020602080505020303" pitchFamily="18" charset="0"/>
                <a:ea typeface="+mn-ea"/>
                <a:cs typeface="+mn-cs"/>
              </a:rPr>
              <a:t>In some Aeries or Auxiliaries, you will have to show them what to do and how to do it.  If this is the case, don’t get caught in the trap of having to do it all for them.  Let them know you will provide the needed training, but they are going to have to do the job themselves.</a:t>
            </a:r>
          </a:p>
          <a:p>
            <a:pPr marL="742939"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200" b="0" i="0" u="none" strike="noStrike" kern="1200" cap="none" spc="0" normalizeH="0" baseline="0" noProof="0" dirty="0">
                <a:ln>
                  <a:noFill/>
                </a:ln>
                <a:solidFill>
                  <a:prstClr val="black"/>
                </a:solidFill>
                <a:effectLst/>
                <a:uLnTx/>
                <a:uFillTx/>
                <a:latin typeface="Baskerville Old Face" panose="02020602080505020303" pitchFamily="18" charset="0"/>
                <a:ea typeface="+mn-ea"/>
                <a:cs typeface="+mn-cs"/>
              </a:rPr>
              <a:t>After you have provided the training, monitor their performance and give them the helping hand they may need.  It is often hard for someone who knows the job to watch someone else trying to do it without jumping in….DON’T</a:t>
            </a:r>
          </a:p>
          <a:p>
            <a:pPr marL="742939"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200" b="0" i="0" u="none" strike="noStrike" kern="1200" cap="none" spc="0" normalizeH="0" baseline="0" noProof="0" dirty="0">
                <a:ln>
                  <a:noFill/>
                </a:ln>
                <a:solidFill>
                  <a:prstClr val="black"/>
                </a:solidFill>
                <a:effectLst/>
                <a:uLnTx/>
                <a:uFillTx/>
                <a:latin typeface="Baskerville Old Face" panose="02020602080505020303" pitchFamily="18" charset="0"/>
                <a:ea typeface="+mn-ea"/>
                <a:cs typeface="+mn-cs"/>
              </a:rPr>
              <a:t>When you get things set the way you think it should be, continue to watch their progress.  You may have to adjust along the way.</a:t>
            </a:r>
          </a:p>
        </p:txBody>
      </p:sp>
      <p:sp>
        <p:nvSpPr>
          <p:cNvPr id="2" name="Slide Number Placeholder 1">
            <a:extLst>
              <a:ext uri="{FF2B5EF4-FFF2-40B4-BE49-F238E27FC236}">
                <a16:creationId xmlns:a16="http://schemas.microsoft.com/office/drawing/2014/main" id="{7028DEC1-CF31-0E01-3D73-933DE4D347C1}"/>
              </a:ext>
            </a:extLst>
          </p:cNvPr>
          <p:cNvSpPr>
            <a:spLocks noGrp="1"/>
          </p:cNvSpPr>
          <p:nvPr>
            <p:ph type="sldNum" sz="quarter" idx="12"/>
          </p:nvPr>
        </p:nvSpPr>
        <p:spPr/>
        <p:txBody>
          <a:bodyPr/>
          <a:lstStyle/>
          <a:p>
            <a:fld id="{05C9887A-F4B2-44C4-A6C8-36E7DDEADEAE}" type="slidenum">
              <a:rPr lang="en-US" smtClean="0"/>
              <a:t>28</a:t>
            </a:fld>
            <a:endParaRPr lang="en-US"/>
          </a:p>
        </p:txBody>
      </p:sp>
    </p:spTree>
    <p:extLst>
      <p:ext uri="{BB962C8B-B14F-4D97-AF65-F5344CB8AC3E}">
        <p14:creationId xmlns:p14="http://schemas.microsoft.com/office/powerpoint/2010/main" val="5855741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174E39A-AF25-D7B4-3885-1C0952C97CEB}"/>
              </a:ext>
            </a:extLst>
          </p:cNvPr>
          <p:cNvSpPr txBox="1"/>
          <p:nvPr/>
        </p:nvSpPr>
        <p:spPr>
          <a:xfrm>
            <a:off x="828646" y="541306"/>
            <a:ext cx="10737907" cy="550920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Baskerville Old Face" panose="02020602080505020303" pitchFamily="18" charset="0"/>
                <a:ea typeface="+mn-ea"/>
                <a:cs typeface="+mn-cs"/>
              </a:rPr>
              <a:t>      </a:t>
            </a:r>
            <a:r>
              <a:rPr kumimoji="0" lang="en-US" sz="2200" b="0" i="0" u="none" strike="noStrike" kern="1200" cap="none" spc="0" normalizeH="0" baseline="0" noProof="0" dirty="0">
                <a:ln>
                  <a:noFill/>
                </a:ln>
                <a:solidFill>
                  <a:prstClr val="black"/>
                </a:solidFill>
                <a:effectLst/>
                <a:uLnTx/>
                <a:uFillTx/>
                <a:latin typeface="Baskerville Old Face" panose="02020602080505020303" pitchFamily="18" charset="0"/>
                <a:ea typeface="+mn-ea"/>
                <a:cs typeface="+mn-cs"/>
              </a:rPr>
              <a:t>Normally it shouldn’t take too long to get an Aerie or Auxiliary functioning properly again.  At that point in time, it is time to reinstate their Charter.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Baskerville Old Face" panose="02020602080505020303" pitchFamily="18" charset="0"/>
                <a:ea typeface="+mn-ea"/>
                <a:cs typeface="+mn-cs"/>
              </a:rPr>
              <a:t>When the Charter has been reinstated, attend their next meeting if possible and make a big deal of it.  Give praise and recognition to those that helped to make this assignment successful and praise individuals that have been especially helpful.  Thank them for the assignment; make them feel good about themselves.  Don’t take all the credit because very honestly, if you didn’t have their help, you would be closing the Aerie or Auxiliary, not lifting the Charter Suspension.</a:t>
            </a:r>
          </a:p>
          <a:p>
            <a:pPr>
              <a:defRPr/>
            </a:pPr>
            <a:endParaRPr lang="en-US" sz="2200" dirty="0">
              <a:effectLst/>
              <a:latin typeface="Baskerville Old Face" panose="02020602080505020303" pitchFamily="18" charset="0"/>
              <a:ea typeface="Times New Roman" panose="02020603050405020304" pitchFamily="18" charset="0"/>
            </a:endParaRPr>
          </a:p>
          <a:p>
            <a:pPr>
              <a:defRPr/>
            </a:pPr>
            <a:r>
              <a:rPr lang="en-US" sz="2200" b="1" dirty="0">
                <a:effectLst/>
                <a:latin typeface="Baskerville Old Face" panose="02020602080505020303" pitchFamily="18" charset="0"/>
                <a:ea typeface="Times New Roman" panose="02020603050405020304" pitchFamily="18" charset="0"/>
              </a:rPr>
              <a:t>Section 39.4 (c) pg. 46  </a:t>
            </a:r>
            <a:r>
              <a:rPr lang="en-US" sz="2200" dirty="0">
                <a:effectLst/>
                <a:latin typeface="Baskerville Old Face" panose="02020602080505020303" pitchFamily="18" charset="0"/>
                <a:ea typeface="Times New Roman" panose="02020603050405020304" pitchFamily="18" charset="0"/>
              </a:rPr>
              <a:t>Upon the recommendation of the Agent</a:t>
            </a:r>
            <a:r>
              <a:rPr lang="en-US" sz="2200" b="1" dirty="0">
                <a:effectLst/>
                <a:latin typeface="Baskerville Old Face" panose="02020602080505020303" pitchFamily="18" charset="0"/>
                <a:ea typeface="Times New Roman" panose="02020603050405020304" pitchFamily="18" charset="0"/>
              </a:rPr>
              <a:t>/</a:t>
            </a:r>
            <a:r>
              <a:rPr lang="en-US" sz="2200" dirty="0">
                <a:effectLst/>
                <a:latin typeface="Baskerville Old Face" panose="02020602080505020303" pitchFamily="18" charset="0"/>
                <a:ea typeface="Times New Roman" panose="02020603050405020304" pitchFamily="18" charset="0"/>
              </a:rPr>
              <a:t>Receiver or Deputy, the Grand Aerie, with the concurrence of the Board of Grand Trustees, will recover all or a portion, of the expenses incurred by the Grand Aerie during the time of the Aerie’s suspension/receivership or Deputy’s Commission. This expense, if any, must be resolved prior to the Charter of the Local Aerie being returned or the expiration of the Deputy’s Commission.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200" dirty="0">
              <a:solidFill>
                <a:prstClr val="black"/>
              </a:solidFill>
              <a:latin typeface="Baskerville Old Face" panose="020206020805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Baskerville Old Face" panose="020206020805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Baskerville Old Face" panose="02020602080505020303" pitchFamily="18" charset="0"/>
              <a:ea typeface="+mn-ea"/>
              <a:cs typeface="+mn-cs"/>
            </a:endParaRPr>
          </a:p>
        </p:txBody>
      </p:sp>
      <p:sp>
        <p:nvSpPr>
          <p:cNvPr id="2" name="Slide Number Placeholder 1">
            <a:extLst>
              <a:ext uri="{FF2B5EF4-FFF2-40B4-BE49-F238E27FC236}">
                <a16:creationId xmlns:a16="http://schemas.microsoft.com/office/drawing/2014/main" id="{AA9BCA39-3F2E-1142-21CC-45AD98378078}"/>
              </a:ext>
            </a:extLst>
          </p:cNvPr>
          <p:cNvSpPr>
            <a:spLocks noGrp="1"/>
          </p:cNvSpPr>
          <p:nvPr>
            <p:ph type="sldNum" sz="quarter" idx="12"/>
          </p:nvPr>
        </p:nvSpPr>
        <p:spPr/>
        <p:txBody>
          <a:bodyPr/>
          <a:lstStyle/>
          <a:p>
            <a:fld id="{05C9887A-F4B2-44C4-A6C8-36E7DDEADEAE}" type="slidenum">
              <a:rPr lang="en-US" smtClean="0"/>
              <a:t>29</a:t>
            </a:fld>
            <a:endParaRPr lang="en-US"/>
          </a:p>
        </p:txBody>
      </p:sp>
    </p:spTree>
    <p:extLst>
      <p:ext uri="{BB962C8B-B14F-4D97-AF65-F5344CB8AC3E}">
        <p14:creationId xmlns:p14="http://schemas.microsoft.com/office/powerpoint/2010/main" val="37762862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832303" y="1485001"/>
            <a:ext cx="9253777" cy="4969564"/>
          </a:xfrm>
        </p:spPr>
        <p:txBody>
          <a:bodyPr>
            <a:normAutofit fontScale="90000"/>
          </a:bodyPr>
          <a:lstStyle/>
          <a:p>
            <a:pPr algn="ctr"/>
            <a:r>
              <a:rPr lang="en-US" sz="2200" dirty="0">
                <a:latin typeface="Baskerville Old Face" panose="02020602080505020303" pitchFamily="18" charset="0"/>
              </a:rPr>
              <a:t>When you are commissioned to be an Aerie/Auxiliary Receiver, you will receive an email from Lucy Brillhart (</a:t>
            </a:r>
            <a:r>
              <a:rPr lang="en-US" sz="2200" dirty="0">
                <a:solidFill>
                  <a:srgbClr val="0000FF"/>
                </a:solidFill>
                <a:latin typeface="Baskerville Old Face" panose="02020602080505020303" pitchFamily="18" charset="0"/>
              </a:rPr>
              <a:t>lbrillhart@foe.com</a:t>
            </a:r>
            <a:r>
              <a:rPr lang="en-US" sz="2200" dirty="0">
                <a:latin typeface="Baskerville Old Face" panose="02020602080505020303" pitchFamily="18" charset="0"/>
              </a:rPr>
              <a:t>) as well as a mailed copy of your Commission and Executive Order.</a:t>
            </a:r>
            <a:br>
              <a:rPr lang="en-US" sz="2200" dirty="0">
                <a:latin typeface="Baskerville Old Face" panose="02020602080505020303" pitchFamily="18" charset="0"/>
              </a:rPr>
            </a:br>
            <a:br>
              <a:rPr lang="en-US" sz="2200" dirty="0">
                <a:latin typeface="Baskerville Old Face" panose="02020602080505020303" pitchFamily="18" charset="0"/>
              </a:rPr>
            </a:br>
            <a:r>
              <a:rPr lang="en-US" sz="2200" dirty="0">
                <a:latin typeface="Baskerville Old Face" panose="02020602080505020303" pitchFamily="18" charset="0"/>
              </a:rPr>
              <a:t>It’s important that the Worthy President/Madam President and Aerie Secretary/Madam Secretary receives a copy of the Executive Order as soon as possible. However, if you wish to make your first visit unannounced, contact Lesley Kovacs at </a:t>
            </a:r>
            <a:r>
              <a:rPr lang="en-US" sz="2200" dirty="0">
                <a:solidFill>
                  <a:srgbClr val="0000FF"/>
                </a:solidFill>
                <a:latin typeface="Baskerville Old Face" panose="02020602080505020303" pitchFamily="18" charset="0"/>
                <a:hlinkClick r:id="rId2">
                  <a:extLst>
                    <a:ext uri="{A12FA001-AC4F-418D-AE19-62706E023703}">
                      <ahyp:hlinkClr xmlns:ahyp="http://schemas.microsoft.com/office/drawing/2018/hyperlinkcolor" val="tx"/>
                    </a:ext>
                  </a:extLst>
                </a:hlinkClick>
              </a:rPr>
              <a:t>lkovacs@foe.com</a:t>
            </a:r>
            <a:r>
              <a:rPr lang="en-US" sz="2200" dirty="0">
                <a:latin typeface="Baskerville Old Face" panose="02020602080505020303" pitchFamily="18" charset="0"/>
              </a:rPr>
              <a:t>  and Lucy Brillhart at </a:t>
            </a:r>
            <a:r>
              <a:rPr lang="en-US" sz="2200" dirty="0">
                <a:solidFill>
                  <a:srgbClr val="0000FF"/>
                </a:solidFill>
                <a:latin typeface="Baskerville Old Face" panose="02020602080505020303" pitchFamily="18" charset="0"/>
                <a:hlinkClick r:id="rId3">
                  <a:extLst>
                    <a:ext uri="{A12FA001-AC4F-418D-AE19-62706E023703}">
                      <ahyp:hlinkClr xmlns:ahyp="http://schemas.microsoft.com/office/drawing/2018/hyperlinkcolor" val="tx"/>
                    </a:ext>
                  </a:extLst>
                </a:hlinkClick>
              </a:rPr>
              <a:t>lbrillhart@foe.com</a:t>
            </a:r>
            <a:r>
              <a:rPr lang="en-US" sz="2200" dirty="0">
                <a:solidFill>
                  <a:srgbClr val="0000FF"/>
                </a:solidFill>
                <a:latin typeface="Baskerville Old Face" panose="02020602080505020303" pitchFamily="18" charset="0"/>
              </a:rPr>
              <a:t> </a:t>
            </a:r>
            <a:r>
              <a:rPr lang="en-US" sz="2200" dirty="0">
                <a:latin typeface="Baskerville Old Face" panose="02020602080505020303" pitchFamily="18" charset="0"/>
              </a:rPr>
              <a:t>and advise them you do not want the Suspension entered into MMS until you advise them.</a:t>
            </a:r>
            <a:br>
              <a:rPr lang="en-US" sz="2200" dirty="0">
                <a:latin typeface="Baskerville Old Face" panose="02020602080505020303" pitchFamily="18" charset="0"/>
              </a:rPr>
            </a:br>
            <a:br>
              <a:rPr lang="en-US" sz="2200" dirty="0">
                <a:latin typeface="Baskerville Old Face" panose="02020602080505020303" pitchFamily="18" charset="0"/>
              </a:rPr>
            </a:br>
            <a:r>
              <a:rPr lang="en-US" sz="2200" dirty="0">
                <a:latin typeface="Baskerville Old Face" panose="02020602080505020303" pitchFamily="18" charset="0"/>
              </a:rPr>
              <a:t>You will receive a separate email from Jackie Masters at </a:t>
            </a:r>
            <a:r>
              <a:rPr lang="en-US" sz="2200" u="sng" dirty="0">
                <a:solidFill>
                  <a:srgbClr val="0000FF"/>
                </a:solidFill>
                <a:latin typeface="Baskerville Old Face" panose="02020602080505020303" pitchFamily="18" charset="0"/>
              </a:rPr>
              <a:t>jmasters@foe.com</a:t>
            </a:r>
            <a:r>
              <a:rPr lang="en-US" sz="2200" dirty="0">
                <a:latin typeface="Baskerville Old Face" panose="02020602080505020303" pitchFamily="18" charset="0"/>
              </a:rPr>
              <a:t> with a username and password for the MMS system of the Aerie/Auxiliary which you are assigned.</a:t>
            </a:r>
            <a:br>
              <a:rPr lang="en-US" sz="2200" dirty="0">
                <a:latin typeface="Baskerville Old Face" panose="02020602080505020303" pitchFamily="18" charset="0"/>
              </a:rPr>
            </a:br>
            <a:br>
              <a:rPr lang="en-US" sz="2200" dirty="0">
                <a:latin typeface="Baskerville Old Face" panose="02020602080505020303" pitchFamily="18" charset="0"/>
              </a:rPr>
            </a:br>
            <a:r>
              <a:rPr lang="en-US" sz="2200" dirty="0">
                <a:latin typeface="Baskerville Old Face" panose="02020602080505020303" pitchFamily="18" charset="0"/>
              </a:rPr>
              <a:t>When you receive your login credentials to the MMS, log in right away.  </a:t>
            </a:r>
            <a:br>
              <a:rPr lang="en-US" sz="2200" dirty="0">
                <a:latin typeface="Baskerville Old Face" panose="02020602080505020303" pitchFamily="18" charset="0"/>
              </a:rPr>
            </a:br>
            <a:r>
              <a:rPr lang="en-US" sz="2200" dirty="0">
                <a:latin typeface="Baskerville Old Face" panose="02020602080505020303" pitchFamily="18" charset="0"/>
              </a:rPr>
              <a:t>The Grand Aerie does look at when you login and how often.</a:t>
            </a:r>
            <a:br>
              <a:rPr lang="en-US" sz="2200" dirty="0"/>
            </a:br>
            <a:br>
              <a:rPr lang="en-US" sz="2200" dirty="0"/>
            </a:br>
            <a:br>
              <a:rPr lang="en-US" sz="2200" dirty="0"/>
            </a:br>
            <a:r>
              <a:rPr lang="en-US" sz="1600" dirty="0"/>
              <a:t> </a:t>
            </a:r>
            <a:br>
              <a:rPr lang="en-US" sz="1600" dirty="0"/>
            </a:br>
            <a:br>
              <a:rPr lang="en-US" sz="1600" dirty="0"/>
            </a:br>
            <a:br>
              <a:rPr lang="en-US" sz="1600" dirty="0"/>
            </a:br>
            <a:br>
              <a:rPr lang="en-US" sz="1600" dirty="0"/>
            </a:br>
            <a:endParaRPr lang="en-US" sz="1600" dirty="0"/>
          </a:p>
        </p:txBody>
      </p:sp>
      <p:sp>
        <p:nvSpPr>
          <p:cNvPr id="2" name="TextBox 1"/>
          <p:cNvSpPr txBox="1"/>
          <p:nvPr/>
        </p:nvSpPr>
        <p:spPr>
          <a:xfrm>
            <a:off x="832303" y="284672"/>
            <a:ext cx="919716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Baskerville Old Face" panose="02020602080505020303" pitchFamily="18" charset="0"/>
                <a:ea typeface="+mn-ea"/>
                <a:cs typeface="+mn-cs"/>
              </a:rPr>
              <a:t>Receiver Commission from the Grand Aerie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Baskerville Old Face" panose="02020602080505020303" pitchFamily="18" charset="0"/>
                <a:ea typeface="+mn-ea"/>
                <a:cs typeface="+mn-cs"/>
              </a:rPr>
              <a:t>“What to Expect”</a:t>
            </a:r>
          </a:p>
        </p:txBody>
      </p:sp>
      <p:sp>
        <p:nvSpPr>
          <p:cNvPr id="3" name="Slide Number Placeholder 2">
            <a:extLst>
              <a:ext uri="{FF2B5EF4-FFF2-40B4-BE49-F238E27FC236}">
                <a16:creationId xmlns:a16="http://schemas.microsoft.com/office/drawing/2014/main" id="{5BC565B3-3DA1-8644-E6B0-49BEDE0D7F81}"/>
              </a:ext>
            </a:extLst>
          </p:cNvPr>
          <p:cNvSpPr>
            <a:spLocks noGrp="1"/>
          </p:cNvSpPr>
          <p:nvPr>
            <p:ph type="sldNum" sz="quarter" idx="12"/>
          </p:nvPr>
        </p:nvSpPr>
        <p:spPr>
          <a:xfrm>
            <a:off x="10153291" y="6153239"/>
            <a:ext cx="410439" cy="258194"/>
          </a:xfrm>
        </p:spPr>
        <p:txBody>
          <a:bodyPr/>
          <a:lstStyle/>
          <a:p>
            <a:fld id="{D57F1E4F-1CFF-5643-939E-217C01CDF565}" type="slidenum">
              <a:rPr lang="en-US" sz="1400" b="1" smtClean="0">
                <a:solidFill>
                  <a:schemeClr val="bg1">
                    <a:lumMod val="50000"/>
                  </a:schemeClr>
                </a:solidFill>
              </a:rPr>
              <a:pPr/>
              <a:t>3</a:t>
            </a:fld>
            <a:endParaRPr lang="en-US" sz="1400" b="1" dirty="0">
              <a:solidFill>
                <a:schemeClr val="bg1">
                  <a:lumMod val="50000"/>
                </a:schemeClr>
              </a:solidFill>
            </a:endParaRPr>
          </a:p>
        </p:txBody>
      </p:sp>
    </p:spTree>
    <p:extLst>
      <p:ext uri="{BB962C8B-B14F-4D97-AF65-F5344CB8AC3E}">
        <p14:creationId xmlns:p14="http://schemas.microsoft.com/office/powerpoint/2010/main" val="17373111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9D2C8B1-B598-8989-C650-3C53C4A74E3E}"/>
              </a:ext>
            </a:extLst>
          </p:cNvPr>
          <p:cNvSpPr txBox="1"/>
          <p:nvPr/>
        </p:nvSpPr>
        <p:spPr>
          <a:xfrm>
            <a:off x="993476" y="629729"/>
            <a:ext cx="10205048" cy="4832092"/>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2200" b="0" i="0" u="none" strike="noStrike" kern="1200" cap="none" spc="0" normalizeH="0" baseline="0" noProof="0" dirty="0">
                <a:ln>
                  <a:noFill/>
                </a:ln>
                <a:solidFill>
                  <a:prstClr val="black"/>
                </a:solidFill>
                <a:effectLst/>
                <a:uLnTx/>
                <a:uFillTx/>
                <a:latin typeface="Baskerville Old Face" panose="02020602080505020303" pitchFamily="18" charset="0"/>
                <a:ea typeface="+mn-ea"/>
                <a:cs typeface="+mn-cs"/>
              </a:rPr>
              <a:t>Once you are ready to reinstate their Charter, contact Lucy Brillhart (</a:t>
            </a:r>
            <a:r>
              <a:rPr kumimoji="0" lang="en-US" sz="2200" b="0" i="0" u="none" strike="noStrike" kern="1200" cap="none" spc="0" normalizeH="0" baseline="0" noProof="0" dirty="0">
                <a:ln>
                  <a:noFill/>
                </a:ln>
                <a:solidFill>
                  <a:prstClr val="black"/>
                </a:solidFill>
                <a:effectLst/>
                <a:uLnTx/>
                <a:uFillTx/>
                <a:latin typeface="Baskerville Old Face" panose="02020602080505020303" pitchFamily="18" charset="0"/>
                <a:ea typeface="+mn-ea"/>
                <a:cs typeface="+mn-cs"/>
                <a:hlinkClick r:id="rId2"/>
              </a:rPr>
              <a:t>lbrillhart@foe.com</a:t>
            </a:r>
            <a:r>
              <a:rPr kumimoji="0" lang="en-US" sz="2200" b="0" i="0" u="none" strike="noStrike" kern="1200" cap="none" spc="0" normalizeH="0" baseline="0" noProof="0" dirty="0">
                <a:ln>
                  <a:noFill/>
                </a:ln>
                <a:solidFill>
                  <a:prstClr val="black"/>
                </a:solidFill>
                <a:effectLst/>
                <a:uLnTx/>
                <a:uFillTx/>
                <a:latin typeface="Baskerville Old Face" panose="02020602080505020303" pitchFamily="18" charset="0"/>
                <a:ea typeface="+mn-ea"/>
                <a:cs typeface="+mn-cs"/>
              </a:rPr>
              <a:t>) and she will verify that the Aerie or Auxiliary </a:t>
            </a:r>
            <a:r>
              <a:rPr lang="en-US" sz="2200" dirty="0">
                <a:solidFill>
                  <a:prstClr val="black"/>
                </a:solidFill>
                <a:latin typeface="Baskerville Old Face" panose="02020602080505020303" pitchFamily="18" charset="0"/>
              </a:rPr>
              <a:t>is compliant and does not owe any fees to the Grand Aerie. She will also verify what Agent/Receiver expenses have accumulated during your Commission. Lucy will send you an email stating the required fees and expenses due the Grand Aerie. This email only goes to the Agent/Receiver. </a:t>
            </a:r>
            <a:r>
              <a:rPr lang="en-US" sz="2200" b="1" dirty="0">
                <a:solidFill>
                  <a:srgbClr val="0000FF"/>
                </a:solidFill>
                <a:latin typeface="Baskerville Old Face" panose="02020602080505020303" pitchFamily="18" charset="0"/>
              </a:rPr>
              <a:t>It is your responsibility to forward the email on to the Aerie or Auxiliary Secretary for payment. </a:t>
            </a:r>
            <a:endParaRPr kumimoji="0" lang="en-US" sz="2200" b="1" i="0" u="none" strike="noStrike" kern="1200" cap="none" spc="0" normalizeH="0" baseline="0" noProof="0" dirty="0">
              <a:ln>
                <a:noFill/>
              </a:ln>
              <a:solidFill>
                <a:srgbClr val="0000FF"/>
              </a:solidFill>
              <a:effectLst/>
              <a:uLnTx/>
              <a:uFillTx/>
              <a:latin typeface="Baskerville Old Face" panose="02020602080505020303" pitchFamily="18" charset="0"/>
              <a:ea typeface="+mn-ea"/>
              <a:cs typeface="+mn-cs"/>
            </a:endParaRPr>
          </a:p>
          <a:p>
            <a:pPr marR="0" lvl="0" algn="l" defTabSz="914400" rtl="0" eaLnBrk="1" fontAlgn="auto" latinLnBrk="0" hangingPunct="1">
              <a:lnSpc>
                <a:spcPct val="100000"/>
              </a:lnSpc>
              <a:spcBef>
                <a:spcPts val="0"/>
              </a:spcBef>
              <a:spcAft>
                <a:spcPts val="0"/>
              </a:spcAft>
              <a:buClrTx/>
              <a:buSzTx/>
              <a:tabLst/>
              <a:defRPr/>
            </a:pPr>
            <a:endParaRPr kumimoji="0" lang="en-US" sz="2200" b="0" i="0" u="none" strike="noStrike" kern="1200" cap="none" spc="0" normalizeH="0" baseline="0" noProof="0" dirty="0">
              <a:ln>
                <a:noFill/>
              </a:ln>
              <a:solidFill>
                <a:prstClr val="black"/>
              </a:solidFill>
              <a:effectLst/>
              <a:uLnTx/>
              <a:uFillTx/>
              <a:latin typeface="Baskerville Old Face" panose="02020602080505020303" pitchFamily="18" charset="0"/>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2200" b="0" i="0" u="none" strike="noStrike" kern="1200" cap="none" spc="0" normalizeH="0" baseline="0" noProof="0" dirty="0">
                <a:ln>
                  <a:noFill/>
                </a:ln>
                <a:solidFill>
                  <a:prstClr val="black"/>
                </a:solidFill>
                <a:effectLst/>
                <a:uLnTx/>
                <a:uFillTx/>
                <a:latin typeface="Baskerville Old Face" panose="02020602080505020303" pitchFamily="18" charset="0"/>
                <a:ea typeface="+mn-ea"/>
                <a:cs typeface="+mn-cs"/>
              </a:rPr>
              <a:t>Again Remember, each Aerie or Auxiliary is different, but each of them have the same Constitution and Statutes or Rules and Regulations to follow.  If you can get them to follow what is written, you have done your job.   </a:t>
            </a:r>
          </a:p>
          <a:p>
            <a:pPr marL="228594" marR="0" lvl="0" indent="-228594" algn="l" defTabSz="914400" rtl="0" eaLnBrk="1" fontAlgn="auto" latinLnBrk="0" hangingPunct="1">
              <a:lnSpc>
                <a:spcPct val="100000"/>
              </a:lnSpc>
              <a:spcBef>
                <a:spcPts val="0"/>
              </a:spcBef>
              <a:spcAft>
                <a:spcPts val="0"/>
              </a:spcAft>
              <a:buClrTx/>
              <a:buSzTx/>
              <a:buFontTx/>
              <a:buAutoNum type="arabicPeriod" startAt="8"/>
              <a:tabLst/>
              <a:defRPr/>
            </a:pPr>
            <a:endParaRPr kumimoji="0" lang="en-US" sz="2200" b="0" i="0" u="none" strike="noStrike" kern="1200" cap="none" spc="0" normalizeH="0" baseline="0" noProof="0" dirty="0">
              <a:ln>
                <a:noFill/>
              </a:ln>
              <a:solidFill>
                <a:prstClr val="black"/>
              </a:solidFill>
              <a:effectLst/>
              <a:uLnTx/>
              <a:uFillTx/>
              <a:latin typeface="Baskerville Old Face" panose="02020602080505020303" pitchFamily="18" charset="0"/>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2200" b="0" i="0" u="none" strike="noStrike" kern="1200" cap="none" spc="0" normalizeH="0" baseline="0" noProof="0" dirty="0">
                <a:ln>
                  <a:noFill/>
                </a:ln>
                <a:solidFill>
                  <a:prstClr val="black"/>
                </a:solidFill>
                <a:effectLst/>
                <a:uLnTx/>
                <a:uFillTx/>
                <a:latin typeface="Baskerville Old Face" panose="02020602080505020303" pitchFamily="18" charset="0"/>
                <a:ea typeface="+mn-ea"/>
                <a:cs typeface="+mn-cs"/>
              </a:rPr>
              <a:t>If you must close an Aerie or Auxiliary entirely, contact your assigned Field Service Manager.  Before you request a revocation or consolidation, you will need the State Aerie’s or State Auxiliaries concurrence as well.</a:t>
            </a:r>
            <a:endParaRPr lang="en-US" sz="2200" dirty="0"/>
          </a:p>
        </p:txBody>
      </p:sp>
      <p:sp>
        <p:nvSpPr>
          <p:cNvPr id="2" name="Slide Number Placeholder 1">
            <a:extLst>
              <a:ext uri="{FF2B5EF4-FFF2-40B4-BE49-F238E27FC236}">
                <a16:creationId xmlns:a16="http://schemas.microsoft.com/office/drawing/2014/main" id="{DB2626D1-07DC-CCAE-CBEB-FC392C03176A}"/>
              </a:ext>
            </a:extLst>
          </p:cNvPr>
          <p:cNvSpPr>
            <a:spLocks noGrp="1"/>
          </p:cNvSpPr>
          <p:nvPr>
            <p:ph type="sldNum" sz="quarter" idx="12"/>
          </p:nvPr>
        </p:nvSpPr>
        <p:spPr/>
        <p:txBody>
          <a:bodyPr/>
          <a:lstStyle/>
          <a:p>
            <a:fld id="{05C9887A-F4B2-44C4-A6C8-36E7DDEADEAE}" type="slidenum">
              <a:rPr lang="en-US" smtClean="0"/>
              <a:t>30</a:t>
            </a:fld>
            <a:endParaRPr lang="en-US"/>
          </a:p>
        </p:txBody>
      </p:sp>
    </p:spTree>
    <p:extLst>
      <p:ext uri="{BB962C8B-B14F-4D97-AF65-F5344CB8AC3E}">
        <p14:creationId xmlns:p14="http://schemas.microsoft.com/office/powerpoint/2010/main" val="22124841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 y="5615943"/>
            <a:ext cx="3924300" cy="1285279"/>
            <a:chOff x="0" y="5186148"/>
            <a:chExt cx="3348252" cy="1715070"/>
          </a:xfrm>
        </p:grpSpPr>
        <p:sp>
          <p:nvSpPr>
            <p:cNvPr id="3" name="Rectangle 2"/>
            <p:cNvSpPr/>
            <p:nvPr/>
          </p:nvSpPr>
          <p:spPr>
            <a:xfrm>
              <a:off x="459476" y="5495499"/>
              <a:ext cx="2888776" cy="1405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mic Sans MS"/>
                <a:ea typeface="+mn-ea"/>
                <a:cs typeface="+mn-cs"/>
              </a:endParaRPr>
            </a:p>
          </p:txBody>
        </p:sp>
        <p:sp>
          <p:nvSpPr>
            <p:cNvPr id="4" name="Isosceles Triangle 3"/>
            <p:cNvSpPr/>
            <p:nvPr/>
          </p:nvSpPr>
          <p:spPr>
            <a:xfrm rot="5400000">
              <a:off x="826257" y="4359891"/>
              <a:ext cx="1695735" cy="3348250"/>
            </a:xfrm>
            <a:prstGeom prst="triangle">
              <a:avLst>
                <a:gd name="adj" fmla="val 100000"/>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mic Sans MS"/>
                <a:ea typeface="+mn-ea"/>
                <a:cs typeface="+mn-cs"/>
              </a:endParaRPr>
            </a:p>
          </p:txBody>
        </p:sp>
      </p:grpSp>
      <p:grpSp>
        <p:nvGrpSpPr>
          <p:cNvPr id="6" name="Group 5"/>
          <p:cNvGrpSpPr/>
          <p:nvPr/>
        </p:nvGrpSpPr>
        <p:grpSpPr>
          <a:xfrm>
            <a:off x="3" y="5624865"/>
            <a:ext cx="3924300" cy="1285279"/>
            <a:chOff x="0" y="5186148"/>
            <a:chExt cx="3348252" cy="1715070"/>
          </a:xfrm>
        </p:grpSpPr>
        <p:sp>
          <p:nvSpPr>
            <p:cNvPr id="7" name="Rectangle 6"/>
            <p:cNvSpPr/>
            <p:nvPr/>
          </p:nvSpPr>
          <p:spPr>
            <a:xfrm>
              <a:off x="459476" y="5495499"/>
              <a:ext cx="2888776" cy="1405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mic Sans MS"/>
                <a:ea typeface="+mn-ea"/>
                <a:cs typeface="+mn-cs"/>
              </a:endParaRPr>
            </a:p>
          </p:txBody>
        </p:sp>
        <p:sp>
          <p:nvSpPr>
            <p:cNvPr id="8" name="Isosceles Triangle 7"/>
            <p:cNvSpPr/>
            <p:nvPr/>
          </p:nvSpPr>
          <p:spPr>
            <a:xfrm rot="5400000">
              <a:off x="826257" y="4359891"/>
              <a:ext cx="1695735" cy="3348250"/>
            </a:xfrm>
            <a:prstGeom prst="triangle">
              <a:avLst>
                <a:gd name="adj" fmla="val 100000"/>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mic Sans MS"/>
                <a:ea typeface="+mn-ea"/>
                <a:cs typeface="+mn-cs"/>
              </a:endParaRPr>
            </a:p>
          </p:txBody>
        </p:sp>
      </p:grpSp>
      <p:sp>
        <p:nvSpPr>
          <p:cNvPr id="9" name="TextBox 8"/>
          <p:cNvSpPr txBox="1"/>
          <p:nvPr/>
        </p:nvSpPr>
        <p:spPr>
          <a:xfrm>
            <a:off x="984800" y="391288"/>
            <a:ext cx="10222400" cy="55092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Baskerville Old Face" panose="02020602080505020303" pitchFamily="18" charset="0"/>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400" b="0" i="0" u="none" strike="noStrike" kern="1200" cap="none" spc="0" normalizeH="0" baseline="0" noProof="0" dirty="0">
                <a:ln>
                  <a:noFill/>
                </a:ln>
                <a:solidFill>
                  <a:prstClr val="black"/>
                </a:solidFill>
                <a:effectLst/>
                <a:uLnTx/>
                <a:uFillTx/>
                <a:latin typeface="Baskerville Old Face" panose="02020602080505020303" pitchFamily="18" charset="0"/>
                <a:ea typeface="+mn-ea"/>
                <a:cs typeface="+mn-cs"/>
              </a:rPr>
              <a:t>   </a:t>
            </a:r>
            <a:r>
              <a:rPr kumimoji="0" lang="en-US" sz="2200" b="0" i="0" u="none" strike="noStrike" kern="1200" cap="none" spc="0" normalizeH="0" baseline="0" noProof="0" dirty="0">
                <a:ln>
                  <a:noFill/>
                </a:ln>
                <a:solidFill>
                  <a:prstClr val="black"/>
                </a:solidFill>
                <a:effectLst/>
                <a:uLnTx/>
                <a:uFillTx/>
                <a:latin typeface="Baskerville Old Face" panose="02020602080505020303" pitchFamily="18" charset="0"/>
              </a:rPr>
              <a:t>Your presence into the Aerie or Auxiliary as a Grand Aerie Receiver will create many questions from the general membership of the Aerie and Auxiliary.  You’ll find in many Aeries or Auxiliaries which you are assigned; everything is a big secret.  A general membership meeting called by you will help in getting the Aerie or Auxiliary back in line as well as getting cooperation from the members.  At that meeting, explain why you are there in the first place, what you have found and what actions are going to be taken in the future.  Allow questions to be asked and get their input as to resolutions to the problems.  It enables them to feel like part of the solution, rather than the thought </a:t>
            </a:r>
            <a:r>
              <a:rPr lang="en-US" sz="2200" dirty="0">
                <a:solidFill>
                  <a:prstClr val="black"/>
                </a:solidFill>
                <a:latin typeface="Baskerville Old Face" panose="02020602080505020303" pitchFamily="18" charset="0"/>
              </a:rPr>
              <a:t>of </a:t>
            </a:r>
            <a:r>
              <a:rPr kumimoji="0" lang="en-US" sz="2200" b="0" i="0" u="none" strike="noStrike" kern="1200" cap="none" spc="0" normalizeH="0" baseline="0" noProof="0" dirty="0">
                <a:ln>
                  <a:noFill/>
                </a:ln>
                <a:solidFill>
                  <a:prstClr val="black"/>
                </a:solidFill>
                <a:effectLst/>
                <a:uLnTx/>
                <a:uFillTx/>
                <a:latin typeface="Baskerville Old Face" panose="02020602080505020303" pitchFamily="18" charset="0"/>
              </a:rPr>
              <a:t>the Grand Aerie taking their Aerie or Auxiliary away from them.  </a:t>
            </a:r>
          </a:p>
          <a:p>
            <a:pPr marL="228594" marR="0" lvl="0" indent="-228594" algn="l" defTabSz="914400" rtl="0" eaLnBrk="1" fontAlgn="auto" latinLnBrk="0" hangingPunct="1">
              <a:lnSpc>
                <a:spcPct val="100000"/>
              </a:lnSpc>
              <a:spcBef>
                <a:spcPts val="0"/>
              </a:spcBef>
              <a:spcAft>
                <a:spcPts val="0"/>
              </a:spcAft>
              <a:buClrTx/>
              <a:buSzTx/>
              <a:buFontTx/>
              <a:buAutoNum type="arabicPeriod" startAt="9"/>
              <a:tabLst/>
              <a:defRPr/>
            </a:pPr>
            <a:endParaRPr kumimoji="0" lang="en-US" sz="2200" b="0" i="0" u="none" strike="noStrike" kern="1200" cap="none" spc="0" normalizeH="0" baseline="0" noProof="0" dirty="0">
              <a:ln>
                <a:noFill/>
              </a:ln>
              <a:solidFill>
                <a:prstClr val="black"/>
              </a:solidFill>
              <a:effectLst/>
              <a:uLnTx/>
              <a:uFillTx/>
              <a:latin typeface="Baskerville Old Face" panose="02020602080505020303" pitchFamily="18" charset="0"/>
            </a:endParaRPr>
          </a:p>
          <a:p>
            <a:pPr marR="0" lvl="0" algn="l" defTabSz="914400" rtl="0" eaLnBrk="1" fontAlgn="auto" latinLnBrk="0" hangingPunct="1">
              <a:lnSpc>
                <a:spcPct val="100000"/>
              </a:lnSpc>
              <a:spcBef>
                <a:spcPts val="0"/>
              </a:spcBef>
              <a:spcAft>
                <a:spcPts val="0"/>
              </a:spcAft>
              <a:buClrTx/>
              <a:buSzTx/>
              <a:tabLst/>
              <a:defRPr/>
            </a:pPr>
            <a:r>
              <a:rPr kumimoji="0" lang="en-US" sz="2200" b="0" i="0" u="none" strike="noStrike" kern="1200" cap="none" spc="0" normalizeH="0" baseline="0" noProof="0" dirty="0">
                <a:ln>
                  <a:noFill/>
                </a:ln>
                <a:solidFill>
                  <a:prstClr val="black"/>
                </a:solidFill>
                <a:effectLst/>
                <a:uLnTx/>
                <a:uFillTx/>
                <a:latin typeface="Baskerville Old Face" panose="02020602080505020303" pitchFamily="18" charset="0"/>
              </a:rPr>
              <a:t>     DON’T be afraid to ask questions to those who have the answers.  No question is a stupid question, the Grand Aerie wants you to succeed. Your contact person should be the Field Service Manager assigned to you. He will be able to answer your questions. If he can’t, he knows where to get the answer. </a:t>
            </a:r>
          </a:p>
          <a:p>
            <a:pPr marL="228594" marR="0" lvl="0" indent="-228594" algn="l" defTabSz="914400" rtl="0" eaLnBrk="1" fontAlgn="auto" latinLnBrk="0" hangingPunct="1">
              <a:lnSpc>
                <a:spcPct val="100000"/>
              </a:lnSpc>
              <a:spcBef>
                <a:spcPts val="0"/>
              </a:spcBef>
              <a:spcAft>
                <a:spcPts val="0"/>
              </a:spcAft>
              <a:buClrTx/>
              <a:buSzTx/>
              <a:buFontTx/>
              <a:buAutoNum type="arabicPeriod" startAt="9"/>
              <a:tabLst/>
              <a:defRPr/>
            </a:pPr>
            <a:endParaRPr kumimoji="0" lang="en-US" b="0" i="0" u="none" strike="noStrike" kern="1200" cap="none" spc="0" normalizeH="0" baseline="0" noProof="0" dirty="0">
              <a:ln>
                <a:noFill/>
              </a:ln>
              <a:solidFill>
                <a:prstClr val="black"/>
              </a:solidFill>
              <a:effectLst/>
              <a:uLnTx/>
              <a:uFillTx/>
              <a:latin typeface="Baskerville Old Face" panose="020206020805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a:t>
            </a:r>
          </a:p>
        </p:txBody>
      </p:sp>
      <p:sp>
        <p:nvSpPr>
          <p:cNvPr id="5" name="Slide Number Placeholder 4">
            <a:extLst>
              <a:ext uri="{FF2B5EF4-FFF2-40B4-BE49-F238E27FC236}">
                <a16:creationId xmlns:a16="http://schemas.microsoft.com/office/drawing/2014/main" id="{58DACC6D-7147-98A8-4BD5-CEE468E28953}"/>
              </a:ext>
            </a:extLst>
          </p:cNvPr>
          <p:cNvSpPr>
            <a:spLocks noGrp="1"/>
          </p:cNvSpPr>
          <p:nvPr>
            <p:ph type="sldNum" sz="quarter" idx="12"/>
          </p:nvPr>
        </p:nvSpPr>
        <p:spPr/>
        <p:txBody>
          <a:bodyPr/>
          <a:lstStyle/>
          <a:p>
            <a:fld id="{05C9887A-F4B2-44C4-A6C8-36E7DDEADEAE}" type="slidenum">
              <a:rPr lang="en-US" smtClean="0"/>
              <a:t>31</a:t>
            </a:fld>
            <a:endParaRPr lang="en-US"/>
          </a:p>
        </p:txBody>
      </p:sp>
    </p:spTree>
    <p:extLst>
      <p:ext uri="{BB962C8B-B14F-4D97-AF65-F5344CB8AC3E}">
        <p14:creationId xmlns:p14="http://schemas.microsoft.com/office/powerpoint/2010/main" val="40805407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30647C5-0617-9AEE-99D5-647D43570087}"/>
              </a:ext>
            </a:extLst>
          </p:cNvPr>
          <p:cNvSpPr txBox="1"/>
          <p:nvPr/>
        </p:nvSpPr>
        <p:spPr>
          <a:xfrm>
            <a:off x="409050" y="1162222"/>
            <a:ext cx="2289073" cy="3539430"/>
          </a:xfrm>
          <a:prstGeom prst="rect">
            <a:avLst/>
          </a:prstGeom>
          <a:noFill/>
        </p:spPr>
        <p:txBody>
          <a:bodyPr wrap="square" rtlCol="0">
            <a:spAutoFit/>
          </a:bodyPr>
          <a:lstStyle/>
          <a:p>
            <a:r>
              <a:rPr lang="en-US" sz="2800" dirty="0">
                <a:latin typeface="Baskerville Old Face" panose="02020602080505020303" pitchFamily="18" charset="0"/>
              </a:rPr>
              <a:t>Aerie Suspension from Membership and Removal from Office Sample Letters</a:t>
            </a:r>
          </a:p>
        </p:txBody>
      </p:sp>
      <p:sp>
        <p:nvSpPr>
          <p:cNvPr id="2" name="Slide Number Placeholder 1">
            <a:extLst>
              <a:ext uri="{FF2B5EF4-FFF2-40B4-BE49-F238E27FC236}">
                <a16:creationId xmlns:a16="http://schemas.microsoft.com/office/drawing/2014/main" id="{6B1C02BC-C2BD-4595-0B10-BC3E280FF9E3}"/>
              </a:ext>
            </a:extLst>
          </p:cNvPr>
          <p:cNvSpPr>
            <a:spLocks noGrp="1"/>
          </p:cNvSpPr>
          <p:nvPr>
            <p:ph type="sldNum" sz="quarter" idx="12"/>
          </p:nvPr>
        </p:nvSpPr>
        <p:spPr/>
        <p:txBody>
          <a:bodyPr/>
          <a:lstStyle/>
          <a:p>
            <a:fld id="{05C9887A-F4B2-44C4-A6C8-36E7DDEADEAE}" type="slidenum">
              <a:rPr lang="en-US" smtClean="0"/>
              <a:t>32</a:t>
            </a:fld>
            <a:endParaRPr lang="en-US"/>
          </a:p>
        </p:txBody>
      </p:sp>
      <p:graphicFrame>
        <p:nvGraphicFramePr>
          <p:cNvPr id="8" name="Object 7">
            <a:extLst>
              <a:ext uri="{FF2B5EF4-FFF2-40B4-BE49-F238E27FC236}">
                <a16:creationId xmlns:a16="http://schemas.microsoft.com/office/drawing/2014/main" id="{287FB028-0761-EB9F-1457-ED5C177915C3}"/>
              </a:ext>
            </a:extLst>
          </p:cNvPr>
          <p:cNvGraphicFramePr>
            <a:graphicFrameLocks noChangeAspect="1"/>
          </p:cNvGraphicFramePr>
          <p:nvPr>
            <p:extLst>
              <p:ext uri="{D42A27DB-BD31-4B8C-83A1-F6EECF244321}">
                <p14:modId xmlns:p14="http://schemas.microsoft.com/office/powerpoint/2010/main" val="2935274097"/>
              </p:ext>
            </p:extLst>
          </p:nvPr>
        </p:nvGraphicFramePr>
        <p:xfrm>
          <a:off x="3301686" y="409575"/>
          <a:ext cx="3951288" cy="5275263"/>
        </p:xfrm>
        <a:graphic>
          <a:graphicData uri="http://schemas.openxmlformats.org/presentationml/2006/ole">
            <mc:AlternateContent xmlns:mc="http://schemas.openxmlformats.org/markup-compatibility/2006">
              <mc:Choice xmlns:v="urn:schemas-microsoft-com:vml" Requires="v">
                <p:oleObj name="Document" r:id="rId2" imgW="6397837" imgH="8551443" progId="Word.Document.12">
                  <p:embed/>
                </p:oleObj>
              </mc:Choice>
              <mc:Fallback>
                <p:oleObj name="Document" r:id="rId2" imgW="6397837" imgH="8551443" progId="Word.Document.12">
                  <p:embed/>
                  <p:pic>
                    <p:nvPicPr>
                      <p:cNvPr id="8" name="Object 7">
                        <a:extLst>
                          <a:ext uri="{FF2B5EF4-FFF2-40B4-BE49-F238E27FC236}">
                            <a16:creationId xmlns:a16="http://schemas.microsoft.com/office/drawing/2014/main" id="{287FB028-0761-EB9F-1457-ED5C177915C3}"/>
                          </a:ext>
                        </a:extLst>
                      </p:cNvPr>
                      <p:cNvPicPr/>
                      <p:nvPr/>
                    </p:nvPicPr>
                    <p:blipFill>
                      <a:blip r:embed="rId3"/>
                      <a:stretch>
                        <a:fillRect/>
                      </a:stretch>
                    </p:blipFill>
                    <p:spPr>
                      <a:xfrm>
                        <a:off x="3301686" y="409575"/>
                        <a:ext cx="3951288" cy="5275263"/>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23E08B96-084B-5A75-C14E-A80FAB5EDD23}"/>
              </a:ext>
            </a:extLst>
          </p:cNvPr>
          <p:cNvGraphicFramePr>
            <a:graphicFrameLocks noChangeAspect="1"/>
          </p:cNvGraphicFramePr>
          <p:nvPr>
            <p:extLst>
              <p:ext uri="{D42A27DB-BD31-4B8C-83A1-F6EECF244321}">
                <p14:modId xmlns:p14="http://schemas.microsoft.com/office/powerpoint/2010/main" val="3931525257"/>
              </p:ext>
            </p:extLst>
          </p:nvPr>
        </p:nvGraphicFramePr>
        <p:xfrm>
          <a:off x="7856538" y="409575"/>
          <a:ext cx="3668712" cy="5145088"/>
        </p:xfrm>
        <a:graphic>
          <a:graphicData uri="http://schemas.openxmlformats.org/presentationml/2006/ole">
            <mc:AlternateContent xmlns:mc="http://schemas.openxmlformats.org/markup-compatibility/2006">
              <mc:Choice xmlns:v="urn:schemas-microsoft-com:vml" Requires="v">
                <p:oleObj name="Document" r:id="rId4" imgW="6397837" imgH="8985504" progId="Word.Document.12">
                  <p:embed/>
                </p:oleObj>
              </mc:Choice>
              <mc:Fallback>
                <p:oleObj name="Document" r:id="rId4" imgW="6397837" imgH="8985504" progId="Word.Document.12">
                  <p:embed/>
                  <p:pic>
                    <p:nvPicPr>
                      <p:cNvPr id="9" name="Object 8">
                        <a:extLst>
                          <a:ext uri="{FF2B5EF4-FFF2-40B4-BE49-F238E27FC236}">
                            <a16:creationId xmlns:a16="http://schemas.microsoft.com/office/drawing/2014/main" id="{23E08B96-084B-5A75-C14E-A80FAB5EDD23}"/>
                          </a:ext>
                        </a:extLst>
                      </p:cNvPr>
                      <p:cNvPicPr/>
                      <p:nvPr/>
                    </p:nvPicPr>
                    <p:blipFill>
                      <a:blip r:embed="rId5"/>
                      <a:stretch>
                        <a:fillRect/>
                      </a:stretch>
                    </p:blipFill>
                    <p:spPr>
                      <a:xfrm>
                        <a:off x="7856538" y="409575"/>
                        <a:ext cx="3668712" cy="5145088"/>
                      </a:xfrm>
                      <a:prstGeom prst="rect">
                        <a:avLst/>
                      </a:prstGeom>
                    </p:spPr>
                  </p:pic>
                </p:oleObj>
              </mc:Fallback>
            </mc:AlternateContent>
          </a:graphicData>
        </a:graphic>
      </p:graphicFrame>
    </p:spTree>
    <p:extLst>
      <p:ext uri="{BB962C8B-B14F-4D97-AF65-F5344CB8AC3E}">
        <p14:creationId xmlns:p14="http://schemas.microsoft.com/office/powerpoint/2010/main" val="21018681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A1FB8D4-E63B-8118-24A1-A3209E712B8E}"/>
              </a:ext>
            </a:extLst>
          </p:cNvPr>
          <p:cNvSpPr txBox="1"/>
          <p:nvPr/>
        </p:nvSpPr>
        <p:spPr>
          <a:xfrm>
            <a:off x="306460" y="1391894"/>
            <a:ext cx="2395082" cy="3108543"/>
          </a:xfrm>
          <a:prstGeom prst="rect">
            <a:avLst/>
          </a:prstGeom>
          <a:noFill/>
        </p:spPr>
        <p:txBody>
          <a:bodyPr wrap="square" rtlCol="0">
            <a:spAutoFit/>
          </a:bodyPr>
          <a:lstStyle/>
          <a:p>
            <a:r>
              <a:rPr lang="en-US" sz="2800" dirty="0">
                <a:latin typeface="Baskerville Old Face" panose="02020602080505020303" pitchFamily="18" charset="0"/>
              </a:rPr>
              <a:t>Auxiliary Suspension from Membership and Removal from Office Sample Letters</a:t>
            </a:r>
          </a:p>
        </p:txBody>
      </p:sp>
      <p:sp>
        <p:nvSpPr>
          <p:cNvPr id="2" name="Slide Number Placeholder 1">
            <a:extLst>
              <a:ext uri="{FF2B5EF4-FFF2-40B4-BE49-F238E27FC236}">
                <a16:creationId xmlns:a16="http://schemas.microsoft.com/office/drawing/2014/main" id="{5C51DBCF-3D7F-EF92-450B-81B3EBF68834}"/>
              </a:ext>
            </a:extLst>
          </p:cNvPr>
          <p:cNvSpPr>
            <a:spLocks noGrp="1"/>
          </p:cNvSpPr>
          <p:nvPr>
            <p:ph type="sldNum" sz="quarter" idx="12"/>
          </p:nvPr>
        </p:nvSpPr>
        <p:spPr/>
        <p:txBody>
          <a:bodyPr/>
          <a:lstStyle/>
          <a:p>
            <a:fld id="{05C9887A-F4B2-44C4-A6C8-36E7DDEADEAE}" type="slidenum">
              <a:rPr lang="en-US" smtClean="0"/>
              <a:t>33</a:t>
            </a:fld>
            <a:endParaRPr lang="en-US"/>
          </a:p>
        </p:txBody>
      </p:sp>
      <p:graphicFrame>
        <p:nvGraphicFramePr>
          <p:cNvPr id="6" name="Object 5">
            <a:extLst>
              <a:ext uri="{FF2B5EF4-FFF2-40B4-BE49-F238E27FC236}">
                <a16:creationId xmlns:a16="http://schemas.microsoft.com/office/drawing/2014/main" id="{61566846-5CAE-9486-7937-7F875B154320}"/>
              </a:ext>
            </a:extLst>
          </p:cNvPr>
          <p:cNvGraphicFramePr>
            <a:graphicFrameLocks noChangeAspect="1"/>
          </p:cNvGraphicFramePr>
          <p:nvPr>
            <p:extLst>
              <p:ext uri="{D42A27DB-BD31-4B8C-83A1-F6EECF244321}">
                <p14:modId xmlns:p14="http://schemas.microsoft.com/office/powerpoint/2010/main" val="2475572071"/>
              </p:ext>
            </p:extLst>
          </p:nvPr>
        </p:nvGraphicFramePr>
        <p:xfrm>
          <a:off x="3714750" y="440690"/>
          <a:ext cx="3741738" cy="5181600"/>
        </p:xfrm>
        <a:graphic>
          <a:graphicData uri="http://schemas.openxmlformats.org/presentationml/2006/ole">
            <mc:AlternateContent xmlns:mc="http://schemas.openxmlformats.org/markup-compatibility/2006">
              <mc:Choice xmlns:v="urn:schemas-microsoft-com:vml" Requires="v">
                <p:oleObj name="Document" r:id="rId2" imgW="6397837" imgH="8874105" progId="Word.Document.12">
                  <p:embed/>
                </p:oleObj>
              </mc:Choice>
              <mc:Fallback>
                <p:oleObj name="Document" r:id="rId2" imgW="6397837" imgH="8874105" progId="Word.Document.12">
                  <p:embed/>
                  <p:pic>
                    <p:nvPicPr>
                      <p:cNvPr id="6" name="Object 5">
                        <a:extLst>
                          <a:ext uri="{FF2B5EF4-FFF2-40B4-BE49-F238E27FC236}">
                            <a16:creationId xmlns:a16="http://schemas.microsoft.com/office/drawing/2014/main" id="{61566846-5CAE-9486-7937-7F875B154320}"/>
                          </a:ext>
                        </a:extLst>
                      </p:cNvPr>
                      <p:cNvPicPr/>
                      <p:nvPr/>
                    </p:nvPicPr>
                    <p:blipFill>
                      <a:blip r:embed="rId3"/>
                      <a:stretch>
                        <a:fillRect/>
                      </a:stretch>
                    </p:blipFill>
                    <p:spPr>
                      <a:xfrm>
                        <a:off x="3714750" y="440690"/>
                        <a:ext cx="3741738" cy="5181600"/>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99692F90-63F0-DF77-291C-F69347ED1447}"/>
              </a:ext>
            </a:extLst>
          </p:cNvPr>
          <p:cNvGraphicFramePr>
            <a:graphicFrameLocks noChangeAspect="1"/>
          </p:cNvGraphicFramePr>
          <p:nvPr>
            <p:extLst>
              <p:ext uri="{D42A27DB-BD31-4B8C-83A1-F6EECF244321}">
                <p14:modId xmlns:p14="http://schemas.microsoft.com/office/powerpoint/2010/main" val="3274414162"/>
              </p:ext>
            </p:extLst>
          </p:nvPr>
        </p:nvGraphicFramePr>
        <p:xfrm>
          <a:off x="7856538" y="441325"/>
          <a:ext cx="3741737" cy="5260975"/>
        </p:xfrm>
        <a:graphic>
          <a:graphicData uri="http://schemas.openxmlformats.org/presentationml/2006/ole">
            <mc:AlternateContent xmlns:mc="http://schemas.openxmlformats.org/markup-compatibility/2006">
              <mc:Choice xmlns:v="urn:schemas-microsoft-com:vml" Requires="v">
                <p:oleObj name="Document" r:id="rId4" imgW="6397837" imgH="9015787" progId="Word.Document.12">
                  <p:embed/>
                </p:oleObj>
              </mc:Choice>
              <mc:Fallback>
                <p:oleObj name="Document" r:id="rId4" imgW="6397837" imgH="9015787" progId="Word.Document.12">
                  <p:embed/>
                  <p:pic>
                    <p:nvPicPr>
                      <p:cNvPr id="3" name="Object 2">
                        <a:extLst>
                          <a:ext uri="{FF2B5EF4-FFF2-40B4-BE49-F238E27FC236}">
                            <a16:creationId xmlns:a16="http://schemas.microsoft.com/office/drawing/2014/main" id="{99692F90-63F0-DF77-291C-F69347ED1447}"/>
                          </a:ext>
                        </a:extLst>
                      </p:cNvPr>
                      <p:cNvPicPr/>
                      <p:nvPr/>
                    </p:nvPicPr>
                    <p:blipFill>
                      <a:blip r:embed="rId5"/>
                      <a:stretch>
                        <a:fillRect/>
                      </a:stretch>
                    </p:blipFill>
                    <p:spPr>
                      <a:xfrm>
                        <a:off x="7856538" y="441325"/>
                        <a:ext cx="3741737" cy="5260975"/>
                      </a:xfrm>
                      <a:prstGeom prst="rect">
                        <a:avLst/>
                      </a:prstGeom>
                    </p:spPr>
                  </p:pic>
                </p:oleObj>
              </mc:Fallback>
            </mc:AlternateContent>
          </a:graphicData>
        </a:graphic>
      </p:graphicFrame>
    </p:spTree>
    <p:extLst>
      <p:ext uri="{BB962C8B-B14F-4D97-AF65-F5344CB8AC3E}">
        <p14:creationId xmlns:p14="http://schemas.microsoft.com/office/powerpoint/2010/main" val="7893013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B78AEC3-34AB-8AB3-E00E-49E8233E2BDF}"/>
              </a:ext>
            </a:extLst>
          </p:cNvPr>
          <p:cNvSpPr txBox="1"/>
          <p:nvPr/>
        </p:nvSpPr>
        <p:spPr>
          <a:xfrm>
            <a:off x="2133600" y="1612900"/>
            <a:ext cx="7924800" cy="2554545"/>
          </a:xfrm>
          <a:prstGeom prst="rect">
            <a:avLst/>
          </a:prstGeom>
          <a:noFill/>
        </p:spPr>
        <p:txBody>
          <a:bodyPr wrap="square">
            <a:spAutoFit/>
          </a:bodyPr>
          <a:lstStyle/>
          <a:p>
            <a:pPr marL="0" marR="0" algn="ctr">
              <a:spcBef>
                <a:spcPts val="1000"/>
              </a:spcBef>
              <a:spcAft>
                <a:spcPts val="0"/>
              </a:spcAft>
            </a:pPr>
            <a:r>
              <a:rPr lang="en-US" sz="8000" kern="1200" dirty="0">
                <a:solidFill>
                  <a:srgbClr val="404040"/>
                </a:solidFill>
                <a:effectLst/>
                <a:latin typeface="Baskerville Old Face" panose="02020602080505020303" pitchFamily="18" charset="0"/>
                <a:ea typeface="Times New Roman" panose="02020603050405020304" pitchFamily="18" charset="0"/>
                <a:cs typeface="Times New Roman" panose="02020603050405020304" pitchFamily="18" charset="0"/>
              </a:rPr>
              <a:t>Receiver MMS Training</a:t>
            </a:r>
            <a:endParaRPr lang="en-US" sz="8000" dirty="0">
              <a:effectLst/>
              <a:latin typeface="Times New Roman" panose="02020603050405020304" pitchFamily="18" charset="0"/>
              <a:ea typeface="Times New Roman" panose="02020603050405020304" pitchFamily="18" charset="0"/>
            </a:endParaRPr>
          </a:p>
        </p:txBody>
      </p:sp>
      <p:sp>
        <p:nvSpPr>
          <p:cNvPr id="2" name="Slide Number Placeholder 1">
            <a:extLst>
              <a:ext uri="{FF2B5EF4-FFF2-40B4-BE49-F238E27FC236}">
                <a16:creationId xmlns:a16="http://schemas.microsoft.com/office/drawing/2014/main" id="{7463C62B-3F42-EEC8-E8B2-7109E1D3A9AA}"/>
              </a:ext>
            </a:extLst>
          </p:cNvPr>
          <p:cNvSpPr>
            <a:spLocks noGrp="1"/>
          </p:cNvSpPr>
          <p:nvPr>
            <p:ph type="sldNum" sz="quarter" idx="12"/>
          </p:nvPr>
        </p:nvSpPr>
        <p:spPr>
          <a:xfrm>
            <a:off x="9789735" y="6274275"/>
            <a:ext cx="683339" cy="365125"/>
          </a:xfrm>
        </p:spPr>
        <p:txBody>
          <a:bodyPr/>
          <a:lstStyle/>
          <a:p>
            <a:fld id="{D57F1E4F-1CFF-5643-939E-217C01CDF565}" type="slidenum">
              <a:rPr lang="en-US" sz="1400" smtClean="0">
                <a:solidFill>
                  <a:schemeClr val="bg1">
                    <a:lumMod val="50000"/>
                  </a:schemeClr>
                </a:solidFill>
              </a:rPr>
              <a:pPr/>
              <a:t>34</a:t>
            </a:fld>
            <a:endParaRPr lang="en-US" sz="1400" dirty="0">
              <a:solidFill>
                <a:schemeClr val="bg1">
                  <a:lumMod val="50000"/>
                </a:schemeClr>
              </a:solidFill>
            </a:endParaRPr>
          </a:p>
        </p:txBody>
      </p:sp>
    </p:spTree>
    <p:extLst>
      <p:ext uri="{BB962C8B-B14F-4D97-AF65-F5344CB8AC3E}">
        <p14:creationId xmlns:p14="http://schemas.microsoft.com/office/powerpoint/2010/main" val="27335109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6058464-06C6-358D-F527-A4BF0A293B15}"/>
              </a:ext>
            </a:extLst>
          </p:cNvPr>
          <p:cNvSpPr txBox="1"/>
          <p:nvPr/>
        </p:nvSpPr>
        <p:spPr>
          <a:xfrm>
            <a:off x="1117600" y="393958"/>
            <a:ext cx="10134600" cy="5016758"/>
          </a:xfrm>
          <a:prstGeom prst="rect">
            <a:avLst/>
          </a:prstGeom>
          <a:noFill/>
        </p:spPr>
        <p:txBody>
          <a:bodyPr wrap="square" rtlCol="0">
            <a:spAutoFit/>
          </a:bodyPr>
          <a:lstStyle/>
          <a:p>
            <a:r>
              <a:rPr lang="en-US" sz="3200" dirty="0">
                <a:latin typeface="Baskerville Old Face" panose="02020602080505020303" pitchFamily="18" charset="0"/>
              </a:rPr>
              <a:t>Once you have received your Receivership, you will receive  your username and password for MMS via your email of record.</a:t>
            </a:r>
          </a:p>
          <a:p>
            <a:pPr lvl="6"/>
            <a:r>
              <a:rPr lang="en-US" sz="3200" u="sng" dirty="0">
                <a:latin typeface="Baskerville Old Face" panose="02020602080505020303" pitchFamily="18" charset="0"/>
              </a:rPr>
              <a:t>Aerie</a:t>
            </a:r>
          </a:p>
          <a:p>
            <a:pPr lvl="6"/>
            <a:r>
              <a:rPr lang="en-US" sz="3200" dirty="0">
                <a:latin typeface="Baskerville Old Face" panose="02020602080505020303" pitchFamily="18" charset="0"/>
              </a:rPr>
              <a:t>Username: Agent0000</a:t>
            </a:r>
          </a:p>
          <a:p>
            <a:pPr lvl="6"/>
            <a:r>
              <a:rPr lang="en-US" sz="3200" dirty="0">
                <a:latin typeface="Baskerville Old Face" panose="02020602080505020303" pitchFamily="18" charset="0"/>
              </a:rPr>
              <a:t>Password: Example</a:t>
            </a:r>
          </a:p>
          <a:p>
            <a:endParaRPr lang="en-US" sz="3200" dirty="0">
              <a:latin typeface="Baskerville Old Face" panose="02020602080505020303" pitchFamily="18" charset="0"/>
            </a:endParaRPr>
          </a:p>
          <a:p>
            <a:pPr lvl="6"/>
            <a:r>
              <a:rPr lang="en-US" sz="3200" u="sng" dirty="0">
                <a:latin typeface="Baskerville Old Face" panose="02020602080505020303" pitchFamily="18" charset="0"/>
              </a:rPr>
              <a:t>Auxiliary</a:t>
            </a:r>
          </a:p>
          <a:p>
            <a:pPr lvl="6"/>
            <a:r>
              <a:rPr lang="en-US" sz="3200" dirty="0">
                <a:latin typeface="Baskerville Old Face" panose="02020602080505020303" pitchFamily="18" charset="0"/>
              </a:rPr>
              <a:t>Username: </a:t>
            </a:r>
            <a:r>
              <a:rPr lang="en-US" sz="3200" dirty="0" err="1">
                <a:latin typeface="Baskerville Old Face" panose="02020602080505020303" pitchFamily="18" charset="0"/>
              </a:rPr>
              <a:t>Auxagent</a:t>
            </a:r>
            <a:r>
              <a:rPr lang="en-US" sz="3200" dirty="0">
                <a:latin typeface="Baskerville Old Face" panose="02020602080505020303" pitchFamily="18" charset="0"/>
              </a:rPr>
              <a:t> 0000</a:t>
            </a:r>
          </a:p>
          <a:p>
            <a:pPr lvl="6"/>
            <a:r>
              <a:rPr lang="en-US" sz="3200" dirty="0">
                <a:latin typeface="Baskerville Old Face" panose="02020602080505020303" pitchFamily="18" charset="0"/>
              </a:rPr>
              <a:t>Password: Example</a:t>
            </a:r>
          </a:p>
        </p:txBody>
      </p:sp>
      <p:sp>
        <p:nvSpPr>
          <p:cNvPr id="4" name="TextBox 3">
            <a:extLst>
              <a:ext uri="{FF2B5EF4-FFF2-40B4-BE49-F238E27FC236}">
                <a16:creationId xmlns:a16="http://schemas.microsoft.com/office/drawing/2014/main" id="{9B0F1184-2838-A795-E2E3-6443ABED0CF1}"/>
              </a:ext>
            </a:extLst>
          </p:cNvPr>
          <p:cNvSpPr txBox="1"/>
          <p:nvPr/>
        </p:nvSpPr>
        <p:spPr>
          <a:xfrm>
            <a:off x="5122817" y="5817711"/>
            <a:ext cx="5829300" cy="646331"/>
          </a:xfrm>
          <a:prstGeom prst="rect">
            <a:avLst/>
          </a:prstGeom>
          <a:noFill/>
        </p:spPr>
        <p:txBody>
          <a:bodyPr wrap="square" rtlCol="0">
            <a:spAutoFit/>
          </a:bodyPr>
          <a:lstStyle/>
          <a:p>
            <a:r>
              <a:rPr lang="en-US" sz="3600" u="sng" dirty="0">
                <a:solidFill>
                  <a:srgbClr val="FF0000"/>
                </a:solidFill>
                <a:latin typeface="Baskerville Old Face" panose="02020602080505020303" pitchFamily="18" charset="0"/>
              </a:rPr>
              <a:t>“PLEASE UTILIZE IT”</a:t>
            </a:r>
          </a:p>
        </p:txBody>
      </p:sp>
      <p:sp>
        <p:nvSpPr>
          <p:cNvPr id="2" name="Slide Number Placeholder 1">
            <a:extLst>
              <a:ext uri="{FF2B5EF4-FFF2-40B4-BE49-F238E27FC236}">
                <a16:creationId xmlns:a16="http://schemas.microsoft.com/office/drawing/2014/main" id="{D135EF09-BBE1-A488-9D02-86B5F4051224}"/>
              </a:ext>
            </a:extLst>
          </p:cNvPr>
          <p:cNvSpPr>
            <a:spLocks noGrp="1"/>
          </p:cNvSpPr>
          <p:nvPr>
            <p:ph type="sldNum" sz="quarter" idx="12"/>
          </p:nvPr>
        </p:nvSpPr>
        <p:spPr/>
        <p:txBody>
          <a:bodyPr/>
          <a:lstStyle/>
          <a:p>
            <a:fld id="{05C9887A-F4B2-44C4-A6C8-36E7DDEADEAE}" type="slidenum">
              <a:rPr lang="en-US" smtClean="0"/>
              <a:t>35</a:t>
            </a:fld>
            <a:endParaRPr lang="en-US"/>
          </a:p>
        </p:txBody>
      </p:sp>
    </p:spTree>
    <p:extLst>
      <p:ext uri="{BB962C8B-B14F-4D97-AF65-F5344CB8AC3E}">
        <p14:creationId xmlns:p14="http://schemas.microsoft.com/office/powerpoint/2010/main" val="14384828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5763A2-A877-4EF9-5746-EA377CF5B923}"/>
              </a:ext>
            </a:extLst>
          </p:cNvPr>
          <p:cNvSpPr txBox="1"/>
          <p:nvPr/>
        </p:nvSpPr>
        <p:spPr>
          <a:xfrm>
            <a:off x="901700" y="444500"/>
            <a:ext cx="10464800" cy="4832092"/>
          </a:xfrm>
          <a:prstGeom prst="rect">
            <a:avLst/>
          </a:prstGeom>
          <a:noFill/>
        </p:spPr>
        <p:txBody>
          <a:bodyPr wrap="square" rtlCol="0">
            <a:spAutoFit/>
          </a:bodyPr>
          <a:lstStyle/>
          <a:p>
            <a:r>
              <a:rPr lang="en-US" sz="2800" dirty="0">
                <a:latin typeface="Baskerville Old Face" panose="02020602080505020303" pitchFamily="18" charset="0"/>
              </a:rPr>
              <a:t>If you’re not familiar with how to use MMS, the Grand Aerie has the MMS Training System. When logged into the training site, you are working with a mirror image of the actual site. All the content is the same, but while in the </a:t>
            </a:r>
            <a:r>
              <a:rPr lang="en-US" sz="2800" u="sng" dirty="0">
                <a:latin typeface="Baskerville Old Face" panose="02020602080505020303" pitchFamily="18" charset="0"/>
              </a:rPr>
              <a:t>training site</a:t>
            </a:r>
            <a:r>
              <a:rPr lang="en-US" sz="2800" dirty="0">
                <a:latin typeface="Baskerville Old Face" panose="02020602080505020303" pitchFamily="18" charset="0"/>
              </a:rPr>
              <a:t>, any changes you make do not affect the actual MMS System for that Aerie or Auxiliary. </a:t>
            </a:r>
          </a:p>
          <a:p>
            <a:endParaRPr lang="en-US" sz="2800" dirty="0">
              <a:latin typeface="Baskerville Old Face" panose="02020602080505020303" pitchFamily="18" charset="0"/>
            </a:endParaRPr>
          </a:p>
          <a:p>
            <a:r>
              <a:rPr lang="en-US" sz="2800" dirty="0">
                <a:latin typeface="Baskerville Old Face" panose="02020602080505020303" pitchFamily="18" charset="0"/>
              </a:rPr>
              <a:t>When learning, use only this site. </a:t>
            </a:r>
            <a:r>
              <a:rPr lang="en-US" sz="2800" dirty="0">
                <a:latin typeface="Baskerville Old Face" panose="02020602080505020303" pitchFamily="18" charset="0"/>
                <a:hlinkClick r:id="rId2"/>
              </a:rPr>
              <a:t>https://mmstraining.foe.com</a:t>
            </a:r>
            <a:r>
              <a:rPr lang="en-US" sz="2800" dirty="0">
                <a:latin typeface="Baskerville Old Face" panose="02020602080505020303" pitchFamily="18" charset="0"/>
              </a:rPr>
              <a:t>, your agent username and password will work in this site for gaining access.</a:t>
            </a:r>
          </a:p>
          <a:p>
            <a:endParaRPr lang="en-US" sz="2800" dirty="0">
              <a:latin typeface="Baskerville Old Face" panose="02020602080505020303" pitchFamily="18" charset="0"/>
            </a:endParaRPr>
          </a:p>
          <a:p>
            <a:r>
              <a:rPr lang="en-US" sz="2800" dirty="0">
                <a:latin typeface="Baskerville Old Face" panose="02020602080505020303" pitchFamily="18" charset="0"/>
              </a:rPr>
              <a:t>If you are familiar with how to properly use MMS, then go ahead and do your research.</a:t>
            </a:r>
          </a:p>
        </p:txBody>
      </p:sp>
      <p:sp>
        <p:nvSpPr>
          <p:cNvPr id="3" name="Slide Number Placeholder 2">
            <a:extLst>
              <a:ext uri="{FF2B5EF4-FFF2-40B4-BE49-F238E27FC236}">
                <a16:creationId xmlns:a16="http://schemas.microsoft.com/office/drawing/2014/main" id="{A2D5FC83-F29D-FB1F-C80C-73AA767F9913}"/>
              </a:ext>
            </a:extLst>
          </p:cNvPr>
          <p:cNvSpPr>
            <a:spLocks noGrp="1"/>
          </p:cNvSpPr>
          <p:nvPr>
            <p:ph type="sldNum" sz="quarter" idx="12"/>
          </p:nvPr>
        </p:nvSpPr>
        <p:spPr/>
        <p:txBody>
          <a:bodyPr/>
          <a:lstStyle/>
          <a:p>
            <a:fld id="{05C9887A-F4B2-44C4-A6C8-36E7DDEADEAE}" type="slidenum">
              <a:rPr lang="en-US" smtClean="0"/>
              <a:t>36</a:t>
            </a:fld>
            <a:endParaRPr lang="en-US"/>
          </a:p>
        </p:txBody>
      </p:sp>
    </p:spTree>
    <p:extLst>
      <p:ext uri="{BB962C8B-B14F-4D97-AF65-F5344CB8AC3E}">
        <p14:creationId xmlns:p14="http://schemas.microsoft.com/office/powerpoint/2010/main" val="1103775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noChangeAspect="1"/>
          </p:cNvGraphicFramePr>
          <p:nvPr>
            <p:ph idx="1"/>
            <p:extLst>
              <p:ext uri="{D42A27DB-BD31-4B8C-83A1-F6EECF244321}">
                <p14:modId xmlns:p14="http://schemas.microsoft.com/office/powerpoint/2010/main" val="792628408"/>
              </p:ext>
            </p:extLst>
          </p:nvPr>
        </p:nvGraphicFramePr>
        <p:xfrm>
          <a:off x="351958" y="163512"/>
          <a:ext cx="9552791" cy="6530975"/>
        </p:xfrm>
        <a:graphic>
          <a:graphicData uri="http://schemas.openxmlformats.org/presentationml/2006/ole">
            <mc:AlternateContent xmlns:mc="http://schemas.openxmlformats.org/markup-compatibility/2006">
              <mc:Choice xmlns:v="urn:schemas-microsoft-com:vml" Requires="v">
                <p:oleObj name="Acrobat Document" r:id="rId2" imgW="3771742" imgH="2914346" progId="AcroExch.Document.DC">
                  <p:embed/>
                </p:oleObj>
              </mc:Choice>
              <mc:Fallback>
                <p:oleObj name="Acrobat Document" r:id="rId2" imgW="3771742" imgH="2914346" progId="AcroExch.Document.DC">
                  <p:embed/>
                  <p:pic>
                    <p:nvPicPr>
                      <p:cNvPr id="4" name="Content Placeholder 3"/>
                      <p:cNvPicPr/>
                      <p:nvPr/>
                    </p:nvPicPr>
                    <p:blipFill>
                      <a:blip r:embed="rId3"/>
                      <a:stretch>
                        <a:fillRect/>
                      </a:stretch>
                    </p:blipFill>
                    <p:spPr>
                      <a:xfrm>
                        <a:off x="351958" y="163512"/>
                        <a:ext cx="9552791" cy="6530975"/>
                      </a:xfrm>
                      <a:prstGeom prst="rect">
                        <a:avLst/>
                      </a:prstGeom>
                    </p:spPr>
                  </p:pic>
                </p:oleObj>
              </mc:Fallback>
            </mc:AlternateContent>
          </a:graphicData>
        </a:graphic>
      </p:graphicFrame>
      <p:sp>
        <p:nvSpPr>
          <p:cNvPr id="2" name="Slide Number Placeholder 1">
            <a:extLst>
              <a:ext uri="{FF2B5EF4-FFF2-40B4-BE49-F238E27FC236}">
                <a16:creationId xmlns:a16="http://schemas.microsoft.com/office/drawing/2014/main" id="{7EFCE6AB-0FC5-0069-6F10-7CF69B014098}"/>
              </a:ext>
            </a:extLst>
          </p:cNvPr>
          <p:cNvSpPr>
            <a:spLocks noGrp="1"/>
          </p:cNvSpPr>
          <p:nvPr>
            <p:ph type="sldNum" sz="quarter" idx="12"/>
          </p:nvPr>
        </p:nvSpPr>
        <p:spPr>
          <a:xfrm>
            <a:off x="9904749" y="6245525"/>
            <a:ext cx="683339" cy="281732"/>
          </a:xfrm>
        </p:spPr>
        <p:txBody>
          <a:bodyPr/>
          <a:lstStyle/>
          <a:p>
            <a:fld id="{D57F1E4F-1CFF-5643-939E-217C01CDF565}" type="slidenum">
              <a:rPr lang="en-US" sz="1400" smtClean="0">
                <a:solidFill>
                  <a:schemeClr val="bg1">
                    <a:lumMod val="50000"/>
                  </a:schemeClr>
                </a:solidFill>
              </a:rPr>
              <a:pPr/>
              <a:t>37</a:t>
            </a:fld>
            <a:endParaRPr lang="en-US" sz="1400" dirty="0">
              <a:solidFill>
                <a:schemeClr val="bg1">
                  <a:lumMod val="50000"/>
                </a:schemeClr>
              </a:solidFill>
            </a:endParaRPr>
          </a:p>
        </p:txBody>
      </p:sp>
    </p:spTree>
    <p:extLst>
      <p:ext uri="{BB962C8B-B14F-4D97-AF65-F5344CB8AC3E}">
        <p14:creationId xmlns:p14="http://schemas.microsoft.com/office/powerpoint/2010/main" val="39577896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2F862C-EE94-352A-478C-61D006D91A14}"/>
              </a:ext>
            </a:extLst>
          </p:cNvPr>
          <p:cNvSpPr txBox="1"/>
          <p:nvPr/>
        </p:nvSpPr>
        <p:spPr>
          <a:xfrm>
            <a:off x="1435100" y="743584"/>
            <a:ext cx="8978900" cy="840230"/>
          </a:xfrm>
          <a:prstGeom prst="rect">
            <a:avLst/>
          </a:prstGeom>
          <a:noFill/>
        </p:spPr>
        <p:txBody>
          <a:bodyPr wrap="square">
            <a:spAutoFit/>
          </a:bodyPr>
          <a:lstStyle/>
          <a:p>
            <a:pPr marL="0" marR="0" algn="ctr">
              <a:lnSpc>
                <a:spcPct val="90000"/>
              </a:lnSpc>
              <a:spcBef>
                <a:spcPts val="0"/>
              </a:spcBef>
              <a:spcAft>
                <a:spcPts val="0"/>
              </a:spcAft>
            </a:pPr>
            <a:r>
              <a:rPr lang="en-US" sz="5400" kern="1200" dirty="0">
                <a:solidFill>
                  <a:srgbClr val="000000"/>
                </a:solidFill>
                <a:effectLst/>
                <a:latin typeface="Baskerville Old Face" panose="02020602080505020303" pitchFamily="18" charset="0"/>
                <a:ea typeface="Times New Roman" panose="02020603050405020304" pitchFamily="18" charset="0"/>
                <a:cs typeface="Times New Roman" panose="02020603050405020304" pitchFamily="18" charset="0"/>
              </a:rPr>
              <a:t>What to look for in the MMS</a:t>
            </a:r>
            <a:endParaRPr lang="en-US" sz="5400" dirty="0">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6284C13B-3099-2271-F4A3-9AA02A17025F}"/>
              </a:ext>
            </a:extLst>
          </p:cNvPr>
          <p:cNvSpPr txBox="1"/>
          <p:nvPr/>
        </p:nvSpPr>
        <p:spPr>
          <a:xfrm>
            <a:off x="1320800" y="1723817"/>
            <a:ext cx="6096000" cy="3539430"/>
          </a:xfrm>
          <a:prstGeom prst="rect">
            <a:avLst/>
          </a:prstGeom>
          <a:noFill/>
        </p:spPr>
        <p:txBody>
          <a:bodyPr wrap="square">
            <a:spAutoFit/>
          </a:bodyPr>
          <a:lstStyle/>
          <a:p>
            <a:pPr marL="0" marR="0">
              <a:spcBef>
                <a:spcPts val="0"/>
              </a:spcBef>
              <a:spcAft>
                <a:spcPts val="0"/>
              </a:spcAft>
            </a:pPr>
            <a:r>
              <a:rPr lang="en-US" sz="2800" kern="1200" dirty="0">
                <a:solidFill>
                  <a:srgbClr val="000000"/>
                </a:solidFill>
                <a:effectLst/>
                <a:latin typeface="Baskerville Old Face" panose="02020602080505020303" pitchFamily="18" charset="0"/>
                <a:ea typeface="Times New Roman" panose="02020603050405020304" pitchFamily="18" charset="0"/>
                <a:cs typeface="Times New Roman" panose="02020603050405020304" pitchFamily="18" charset="0"/>
              </a:rPr>
              <a:t>Upper </a:t>
            </a:r>
            <a:r>
              <a:rPr lang="en-US" sz="2800" dirty="0">
                <a:solidFill>
                  <a:srgbClr val="000000"/>
                </a:solidFill>
                <a:latin typeface="Baskerville Old Face" panose="02020602080505020303" pitchFamily="18" charset="0"/>
                <a:ea typeface="Times New Roman" panose="02020603050405020304" pitchFamily="18" charset="0"/>
                <a:cs typeface="Times New Roman" panose="02020603050405020304" pitchFamily="18" charset="0"/>
              </a:rPr>
              <a:t>left-hand</a:t>
            </a:r>
            <a:r>
              <a:rPr lang="en-US" sz="2800" kern="1200" dirty="0">
                <a:solidFill>
                  <a:srgbClr val="000000"/>
                </a:solidFill>
                <a:effectLst/>
                <a:latin typeface="Baskerville Old Face" panose="02020602080505020303" pitchFamily="18" charset="0"/>
                <a:ea typeface="Times New Roman" panose="02020603050405020304" pitchFamily="18" charset="0"/>
                <a:cs typeface="Times New Roman" panose="02020603050405020304" pitchFamily="18" charset="0"/>
              </a:rPr>
              <a:t> corner</a:t>
            </a:r>
            <a:endParaRPr lang="en-US" sz="28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2800" kern="1200" dirty="0">
                <a:solidFill>
                  <a:srgbClr val="000000"/>
                </a:solidFill>
                <a:effectLst/>
                <a:latin typeface="Baskerville Old Face" panose="02020602080505020303" pitchFamily="18" charset="0"/>
                <a:ea typeface="Times New Roman" panose="02020603050405020304" pitchFamily="18" charset="0"/>
                <a:cs typeface="Times New Roman" panose="02020603050405020304" pitchFamily="18" charset="0"/>
              </a:rPr>
              <a:t>Money owed to the Grand Aerie</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143000" marR="0" lvl="2" indent="-228600">
              <a:spcBef>
                <a:spcPts val="0"/>
              </a:spcBef>
              <a:spcAft>
                <a:spcPts val="0"/>
              </a:spcAft>
              <a:buFont typeface="Wingdings" panose="05000000000000000000" pitchFamily="2" charset="2"/>
              <a:buChar char=""/>
              <a:tabLst>
                <a:tab pos="1371600" algn="l"/>
              </a:tabLst>
            </a:pPr>
            <a:r>
              <a:rPr lang="en-US" sz="2800" kern="1200" dirty="0">
                <a:solidFill>
                  <a:srgbClr val="000000"/>
                </a:solidFill>
                <a:effectLst/>
                <a:latin typeface="Baskerville Old Face" panose="02020602080505020303" pitchFamily="18" charset="0"/>
                <a:ea typeface="Times New Roman" panose="02020603050405020304" pitchFamily="18" charset="0"/>
                <a:cs typeface="Times New Roman" panose="02020603050405020304" pitchFamily="18" charset="0"/>
              </a:rPr>
              <a:t>Supplies</a:t>
            </a:r>
            <a:endParaRPr lang="en-US" sz="2800" dirty="0">
              <a:effectLst/>
              <a:latin typeface="Times New Roman" panose="02020603050405020304" pitchFamily="18" charset="0"/>
              <a:ea typeface="Times New Roman" panose="02020603050405020304" pitchFamily="18" charset="0"/>
            </a:endParaRPr>
          </a:p>
          <a:p>
            <a:pPr marL="1143000" marR="0" lvl="2" indent="-228600">
              <a:spcBef>
                <a:spcPts val="0"/>
              </a:spcBef>
              <a:spcAft>
                <a:spcPts val="0"/>
              </a:spcAft>
              <a:buFont typeface="Wingdings" panose="05000000000000000000" pitchFamily="2" charset="2"/>
              <a:buChar char=""/>
              <a:tabLst>
                <a:tab pos="1371600" algn="l"/>
              </a:tabLst>
            </a:pPr>
            <a:r>
              <a:rPr lang="en-US" sz="2800" kern="1200" dirty="0">
                <a:solidFill>
                  <a:srgbClr val="000000"/>
                </a:solidFill>
                <a:effectLst/>
                <a:latin typeface="Baskerville Old Face" panose="02020602080505020303" pitchFamily="18" charset="0"/>
                <a:ea typeface="Times New Roman" panose="02020603050405020304" pitchFamily="18" charset="0"/>
                <a:cs typeface="Times New Roman" panose="02020603050405020304" pitchFamily="18" charset="0"/>
              </a:rPr>
              <a:t>Membership (Application fees)</a:t>
            </a:r>
            <a:endParaRPr lang="en-US" sz="2800" dirty="0">
              <a:effectLst/>
              <a:latin typeface="Times New Roman" panose="02020603050405020304" pitchFamily="18" charset="0"/>
              <a:ea typeface="Times New Roman" panose="02020603050405020304" pitchFamily="18" charset="0"/>
            </a:endParaRPr>
          </a:p>
          <a:p>
            <a:pPr marL="1143000" marR="0" lvl="2" indent="-228600">
              <a:spcBef>
                <a:spcPts val="0"/>
              </a:spcBef>
              <a:spcAft>
                <a:spcPts val="0"/>
              </a:spcAft>
              <a:buFont typeface="Wingdings" panose="05000000000000000000" pitchFamily="2" charset="2"/>
              <a:buChar char=""/>
              <a:tabLst>
                <a:tab pos="1371600" algn="l"/>
              </a:tabLst>
            </a:pPr>
            <a:r>
              <a:rPr lang="en-US" sz="2800" kern="1200" dirty="0" err="1">
                <a:solidFill>
                  <a:srgbClr val="000000"/>
                </a:solidFill>
                <a:effectLst/>
                <a:latin typeface="Baskerville Old Face" panose="02020602080505020303" pitchFamily="18" charset="0"/>
                <a:ea typeface="Times New Roman" panose="02020603050405020304" pitchFamily="18" charset="0"/>
                <a:cs typeface="Times New Roman" panose="02020603050405020304" pitchFamily="18" charset="0"/>
              </a:rPr>
              <a:t>PerCapita</a:t>
            </a:r>
            <a:r>
              <a:rPr lang="en-US" sz="2800" kern="1200" dirty="0">
                <a:solidFill>
                  <a:srgbClr val="000000"/>
                </a:solidFill>
                <a:effectLst/>
                <a:latin typeface="Baskerville Old Face" panose="02020602080505020303" pitchFamily="18" charset="0"/>
                <a:ea typeface="Times New Roman" panose="02020603050405020304" pitchFamily="18" charset="0"/>
                <a:cs typeface="Times New Roman" panose="02020603050405020304" pitchFamily="18" charset="0"/>
              </a:rPr>
              <a:t> Tax</a:t>
            </a:r>
            <a:endParaRPr lang="en-US" sz="2800" dirty="0">
              <a:effectLst/>
              <a:latin typeface="Times New Roman" panose="02020603050405020304" pitchFamily="18" charset="0"/>
              <a:ea typeface="Times New Roman" panose="02020603050405020304" pitchFamily="18" charset="0"/>
            </a:endParaRPr>
          </a:p>
          <a:p>
            <a:pPr marL="1143000" marR="0" lvl="2" indent="-228600">
              <a:spcBef>
                <a:spcPts val="0"/>
              </a:spcBef>
              <a:spcAft>
                <a:spcPts val="0"/>
              </a:spcAft>
              <a:buFont typeface="Wingdings" panose="05000000000000000000" pitchFamily="2" charset="2"/>
              <a:buChar char=""/>
              <a:tabLst>
                <a:tab pos="1371600" algn="l"/>
              </a:tabLst>
            </a:pPr>
            <a:r>
              <a:rPr lang="en-US" sz="2800" kern="1200" dirty="0">
                <a:solidFill>
                  <a:srgbClr val="000000"/>
                </a:solidFill>
                <a:effectLst/>
                <a:latin typeface="Baskerville Old Face" panose="02020602080505020303" pitchFamily="18" charset="0"/>
                <a:ea typeface="Times New Roman" panose="02020603050405020304" pitchFamily="18" charset="0"/>
                <a:cs typeface="Times New Roman" panose="02020603050405020304" pitchFamily="18" charset="0"/>
              </a:rPr>
              <a:t>Dues Reminders</a:t>
            </a:r>
            <a:endParaRPr lang="en-US" sz="2800" dirty="0">
              <a:effectLst/>
              <a:latin typeface="Times New Roman" panose="02020603050405020304" pitchFamily="18" charset="0"/>
              <a:ea typeface="Times New Roman" panose="02020603050405020304" pitchFamily="18" charset="0"/>
            </a:endParaRPr>
          </a:p>
          <a:p>
            <a:pPr marL="1143000" marR="0" lvl="2" indent="-228600">
              <a:spcBef>
                <a:spcPts val="0"/>
              </a:spcBef>
              <a:spcAft>
                <a:spcPts val="0"/>
              </a:spcAft>
              <a:buFont typeface="Wingdings" panose="05000000000000000000" pitchFamily="2" charset="2"/>
              <a:buChar char=""/>
              <a:tabLst>
                <a:tab pos="1371600" algn="l"/>
              </a:tabLst>
            </a:pPr>
            <a:r>
              <a:rPr lang="en-US" sz="2800" kern="1200" dirty="0">
                <a:solidFill>
                  <a:srgbClr val="000000"/>
                </a:solidFill>
                <a:effectLst/>
                <a:latin typeface="Baskerville Old Face" panose="02020602080505020303" pitchFamily="18" charset="0"/>
                <a:ea typeface="Times New Roman" panose="02020603050405020304" pitchFamily="18" charset="0"/>
                <a:cs typeface="Times New Roman" panose="02020603050405020304" pitchFamily="18" charset="0"/>
              </a:rPr>
              <a:t>Funeral Benefits/Auxiliary</a:t>
            </a:r>
            <a:endParaRPr lang="en-US" sz="2800" dirty="0">
              <a:effectLst/>
              <a:latin typeface="Times New Roman" panose="02020603050405020304" pitchFamily="18" charset="0"/>
              <a:ea typeface="Times New Roman" panose="02020603050405020304" pitchFamily="18" charset="0"/>
            </a:endParaRPr>
          </a:p>
          <a:p>
            <a:pPr marL="1143000" marR="0" lvl="2" indent="-228600">
              <a:spcBef>
                <a:spcPts val="0"/>
              </a:spcBef>
              <a:spcAft>
                <a:spcPts val="0"/>
              </a:spcAft>
              <a:buFont typeface="Wingdings" panose="05000000000000000000" pitchFamily="2" charset="2"/>
              <a:buChar char=""/>
              <a:tabLst>
                <a:tab pos="1371600" algn="l"/>
              </a:tabLst>
            </a:pPr>
            <a:r>
              <a:rPr lang="en-US" sz="2800" kern="1200" dirty="0">
                <a:solidFill>
                  <a:srgbClr val="000000"/>
                </a:solidFill>
                <a:effectLst/>
                <a:latin typeface="Baskerville Old Face" panose="02020602080505020303" pitchFamily="18" charset="0"/>
                <a:ea typeface="Times New Roman" panose="02020603050405020304" pitchFamily="18" charset="0"/>
                <a:cs typeface="Times New Roman" panose="02020603050405020304" pitchFamily="18" charset="0"/>
              </a:rPr>
              <a:t>State PCT</a:t>
            </a:r>
            <a:endParaRPr lang="en-US" sz="2800" dirty="0">
              <a:effectLst/>
              <a:latin typeface="Times New Roman" panose="02020603050405020304" pitchFamily="18" charset="0"/>
              <a:ea typeface="Times New Roman" panose="02020603050405020304" pitchFamily="18" charset="0"/>
            </a:endParaRPr>
          </a:p>
        </p:txBody>
      </p:sp>
      <p:sp>
        <p:nvSpPr>
          <p:cNvPr id="6" name="Down Arrow 6">
            <a:extLst>
              <a:ext uri="{FF2B5EF4-FFF2-40B4-BE49-F238E27FC236}">
                <a16:creationId xmlns:a16="http://schemas.microsoft.com/office/drawing/2014/main" id="{C210A179-E5A1-D0AC-7C7D-0033D76E1F7D}"/>
              </a:ext>
            </a:extLst>
          </p:cNvPr>
          <p:cNvSpPr/>
          <p:nvPr/>
        </p:nvSpPr>
        <p:spPr>
          <a:xfrm>
            <a:off x="8851582" y="2847975"/>
            <a:ext cx="254635" cy="552450"/>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pic>
        <p:nvPicPr>
          <p:cNvPr id="7" name="Picture 6">
            <a:extLst>
              <a:ext uri="{FF2B5EF4-FFF2-40B4-BE49-F238E27FC236}">
                <a16:creationId xmlns:a16="http://schemas.microsoft.com/office/drawing/2014/main" id="{1D412C97-C780-7C34-E121-8D9E2373BD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1279" y="3955098"/>
            <a:ext cx="2555240" cy="2388235"/>
          </a:xfrm>
          <a:prstGeom prst="rect">
            <a:avLst/>
          </a:prstGeom>
        </p:spPr>
      </p:pic>
      <p:sp>
        <p:nvSpPr>
          <p:cNvPr id="2" name="Slide Number Placeholder 1">
            <a:extLst>
              <a:ext uri="{FF2B5EF4-FFF2-40B4-BE49-F238E27FC236}">
                <a16:creationId xmlns:a16="http://schemas.microsoft.com/office/drawing/2014/main" id="{6F5EACDD-C789-CDFA-2500-E5243D1D2E21}"/>
              </a:ext>
            </a:extLst>
          </p:cNvPr>
          <p:cNvSpPr>
            <a:spLocks noGrp="1"/>
          </p:cNvSpPr>
          <p:nvPr>
            <p:ph type="sldNum" sz="quarter" idx="12"/>
          </p:nvPr>
        </p:nvSpPr>
        <p:spPr/>
        <p:txBody>
          <a:bodyPr/>
          <a:lstStyle/>
          <a:p>
            <a:fld id="{05C9887A-F4B2-44C4-A6C8-36E7DDEADEAE}" type="slidenum">
              <a:rPr lang="en-US" smtClean="0"/>
              <a:t>38</a:t>
            </a:fld>
            <a:endParaRPr lang="en-US"/>
          </a:p>
        </p:txBody>
      </p:sp>
    </p:spTree>
    <p:extLst>
      <p:ext uri="{BB962C8B-B14F-4D97-AF65-F5344CB8AC3E}">
        <p14:creationId xmlns:p14="http://schemas.microsoft.com/office/powerpoint/2010/main" val="30718132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89E0657A-FF99-A336-A7B9-5A80B8903809}"/>
              </a:ext>
            </a:extLst>
          </p:cNvPr>
          <p:cNvSpPr txBox="1"/>
          <p:nvPr/>
        </p:nvSpPr>
        <p:spPr>
          <a:xfrm>
            <a:off x="503229" y="360243"/>
            <a:ext cx="6990758" cy="5367697"/>
          </a:xfrm>
          <a:prstGeom prst="rect">
            <a:avLst/>
          </a:prstGeom>
          <a:noFill/>
        </p:spPr>
        <p:txBody>
          <a:bodyPr wrap="square" rtlCol="0">
            <a:noAutofit/>
          </a:bodyPr>
          <a:lstStyle/>
          <a:p>
            <a:pPr marL="0" marR="0">
              <a:spcBef>
                <a:spcPts val="0"/>
              </a:spcBef>
              <a:spcAft>
                <a:spcPts val="0"/>
              </a:spcAft>
            </a:pPr>
            <a:r>
              <a:rPr lang="en-US" sz="2800" kern="1200" dirty="0">
                <a:solidFill>
                  <a:srgbClr val="000000"/>
                </a:solidFill>
                <a:effectLst/>
                <a:latin typeface="Baskerville Old Face" panose="02020602080505020303" pitchFamily="18" charset="0"/>
                <a:ea typeface="Times New Roman" panose="02020603050405020304" pitchFamily="18" charset="0"/>
                <a:cs typeface="Times New Roman" panose="02020603050405020304" pitchFamily="18" charset="0"/>
              </a:rPr>
              <a:t>Upper right-hand corner</a:t>
            </a:r>
            <a:endParaRPr lang="en-US" sz="28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2800" kern="1200" dirty="0">
                <a:solidFill>
                  <a:srgbClr val="000000"/>
                </a:solidFill>
                <a:effectLst/>
                <a:latin typeface="Baskerville Old Face" panose="02020602080505020303" pitchFamily="18" charset="0"/>
                <a:ea typeface="Times New Roman" panose="02020603050405020304" pitchFamily="18" charset="0"/>
                <a:cs typeface="Times New Roman" panose="02020603050405020304" pitchFamily="18" charset="0"/>
              </a:rPr>
              <a:t>Compliance Checklist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143000" marR="0" lvl="2" indent="-228600">
              <a:spcBef>
                <a:spcPts val="0"/>
              </a:spcBef>
              <a:spcAft>
                <a:spcPts val="0"/>
              </a:spcAft>
              <a:buFont typeface="Wingdings" panose="05000000000000000000" pitchFamily="2" charset="2"/>
              <a:buChar char=""/>
              <a:tabLst>
                <a:tab pos="1371600" algn="l"/>
              </a:tabLst>
            </a:pPr>
            <a:r>
              <a:rPr lang="en-US" sz="2800" kern="1200" dirty="0">
                <a:solidFill>
                  <a:srgbClr val="000000"/>
                </a:solidFill>
                <a:effectLst/>
                <a:latin typeface="Baskerville Old Face" panose="02020602080505020303" pitchFamily="18" charset="0"/>
                <a:ea typeface="Times New Roman" panose="02020603050405020304" pitchFamily="18" charset="0"/>
                <a:cs typeface="Times New Roman" panose="02020603050405020304" pitchFamily="18" charset="0"/>
              </a:rPr>
              <a:t>Affiliation Agreement (due every 5 years –next is 2027)</a:t>
            </a:r>
            <a:endParaRPr lang="en-US" sz="2800" dirty="0">
              <a:effectLst/>
              <a:latin typeface="Times New Roman" panose="02020603050405020304" pitchFamily="18" charset="0"/>
              <a:ea typeface="Times New Roman" panose="02020603050405020304" pitchFamily="18" charset="0"/>
            </a:endParaRPr>
          </a:p>
          <a:p>
            <a:pPr marL="1143000" marR="0" lvl="2" indent="-228600">
              <a:spcBef>
                <a:spcPts val="0"/>
              </a:spcBef>
              <a:spcAft>
                <a:spcPts val="0"/>
              </a:spcAft>
              <a:buFont typeface="Wingdings" panose="05000000000000000000" pitchFamily="2" charset="2"/>
              <a:buChar char=""/>
              <a:tabLst>
                <a:tab pos="1371600" algn="l"/>
              </a:tabLst>
            </a:pPr>
            <a:r>
              <a:rPr lang="en-US" sz="2800" kern="1200" dirty="0">
                <a:solidFill>
                  <a:srgbClr val="000000"/>
                </a:solidFill>
                <a:effectLst/>
                <a:latin typeface="Baskerville Old Face" panose="02020602080505020303" pitchFamily="18" charset="0"/>
                <a:ea typeface="Times New Roman" panose="02020603050405020304" pitchFamily="18" charset="0"/>
                <a:cs typeface="Times New Roman" panose="02020603050405020304" pitchFamily="18" charset="0"/>
              </a:rPr>
              <a:t>990 Reported</a:t>
            </a:r>
            <a:endParaRPr lang="en-US" sz="2800" dirty="0">
              <a:effectLst/>
              <a:latin typeface="Times New Roman" panose="02020603050405020304" pitchFamily="18" charset="0"/>
              <a:ea typeface="Times New Roman" panose="02020603050405020304" pitchFamily="18" charset="0"/>
            </a:endParaRPr>
          </a:p>
          <a:p>
            <a:pPr marL="1143000" marR="0" lvl="2" indent="-228600">
              <a:spcBef>
                <a:spcPts val="0"/>
              </a:spcBef>
              <a:spcAft>
                <a:spcPts val="0"/>
              </a:spcAft>
              <a:buFont typeface="Wingdings" panose="05000000000000000000" pitchFamily="2" charset="2"/>
              <a:buChar char=""/>
              <a:tabLst>
                <a:tab pos="1371600" algn="l"/>
              </a:tabLst>
            </a:pPr>
            <a:r>
              <a:rPr lang="en-US" sz="2800" kern="1200" dirty="0">
                <a:solidFill>
                  <a:srgbClr val="000000"/>
                </a:solidFill>
                <a:effectLst/>
                <a:latin typeface="Baskerville Old Face" panose="02020602080505020303" pitchFamily="18" charset="0"/>
                <a:ea typeface="Times New Roman" panose="02020603050405020304" pitchFamily="18" charset="0"/>
                <a:cs typeface="Times New Roman" panose="02020603050405020304" pitchFamily="18" charset="0"/>
              </a:rPr>
              <a:t>Last Auditor Report</a:t>
            </a:r>
            <a:endParaRPr lang="en-US" sz="2800" dirty="0">
              <a:effectLst/>
              <a:latin typeface="Times New Roman" panose="02020603050405020304" pitchFamily="18" charset="0"/>
              <a:ea typeface="Times New Roman" panose="02020603050405020304" pitchFamily="18" charset="0"/>
            </a:endParaRPr>
          </a:p>
          <a:p>
            <a:pPr marL="1143000" marR="0" lvl="2" indent="-228600">
              <a:spcBef>
                <a:spcPts val="0"/>
              </a:spcBef>
              <a:spcAft>
                <a:spcPts val="0"/>
              </a:spcAft>
              <a:buFont typeface="Wingdings" panose="05000000000000000000" pitchFamily="2" charset="2"/>
              <a:buChar char=""/>
              <a:tabLst>
                <a:tab pos="1371600" algn="l"/>
              </a:tabLst>
            </a:pPr>
            <a:r>
              <a:rPr lang="en-US" sz="2800" kern="1200" dirty="0">
                <a:solidFill>
                  <a:srgbClr val="000000"/>
                </a:solidFill>
                <a:effectLst/>
                <a:latin typeface="Baskerville Old Face" panose="02020602080505020303" pitchFamily="18" charset="0"/>
                <a:ea typeface="Times New Roman" panose="02020603050405020304" pitchFamily="18" charset="0"/>
                <a:cs typeface="Times New Roman" panose="02020603050405020304" pitchFamily="18" charset="0"/>
              </a:rPr>
              <a:t>Last Treasurer Report</a:t>
            </a:r>
            <a:endParaRPr lang="en-US" sz="2800" dirty="0">
              <a:effectLst/>
              <a:latin typeface="Times New Roman" panose="02020603050405020304" pitchFamily="18" charset="0"/>
              <a:ea typeface="Times New Roman" panose="02020603050405020304" pitchFamily="18" charset="0"/>
            </a:endParaRPr>
          </a:p>
          <a:p>
            <a:pPr marL="1143000" marR="0" lvl="2" indent="-228600">
              <a:spcBef>
                <a:spcPts val="0"/>
              </a:spcBef>
              <a:spcAft>
                <a:spcPts val="0"/>
              </a:spcAft>
              <a:buFont typeface="Wingdings" panose="05000000000000000000" pitchFamily="2" charset="2"/>
              <a:buChar char=""/>
              <a:tabLst>
                <a:tab pos="1371600" algn="l"/>
              </a:tabLst>
            </a:pPr>
            <a:r>
              <a:rPr lang="en-US" sz="2800" kern="1200" dirty="0">
                <a:solidFill>
                  <a:srgbClr val="000000"/>
                </a:solidFill>
                <a:effectLst/>
                <a:latin typeface="Baskerville Old Face" panose="02020602080505020303" pitchFamily="18" charset="0"/>
                <a:ea typeface="Times New Roman" panose="02020603050405020304" pitchFamily="18" charset="0"/>
                <a:cs typeface="Times New Roman" panose="02020603050405020304" pitchFamily="18" charset="0"/>
              </a:rPr>
              <a:t>By-Laws Approved (should be reviewed every 2 years)</a:t>
            </a:r>
          </a:p>
          <a:p>
            <a:pPr marL="1143000" marR="0" lvl="2" indent="-228600">
              <a:spcBef>
                <a:spcPts val="0"/>
              </a:spcBef>
              <a:spcAft>
                <a:spcPts val="0"/>
              </a:spcAft>
              <a:buFont typeface="Wingdings" panose="05000000000000000000" pitchFamily="2" charset="2"/>
              <a:buChar char=""/>
              <a:tabLst>
                <a:tab pos="1371600" algn="l"/>
              </a:tabLst>
            </a:pPr>
            <a:r>
              <a:rPr lang="en-US" sz="2800" dirty="0">
                <a:solidFill>
                  <a:srgbClr val="000000"/>
                </a:solidFill>
                <a:latin typeface="Baskerville Old Face" panose="02020602080505020303" pitchFamily="18" charset="0"/>
                <a:ea typeface="Times New Roman" panose="02020603050405020304" pitchFamily="18" charset="0"/>
                <a:cs typeface="Times New Roman" panose="02020603050405020304" pitchFamily="18" charset="0"/>
              </a:rPr>
              <a:t>House Rules Approved per Sec.122.4</a:t>
            </a:r>
          </a:p>
          <a:p>
            <a:pPr marL="1143000" marR="0" lvl="2" indent="-228600">
              <a:spcBef>
                <a:spcPts val="0"/>
              </a:spcBef>
              <a:spcAft>
                <a:spcPts val="0"/>
              </a:spcAft>
              <a:buFont typeface="Wingdings" panose="05000000000000000000" pitchFamily="2" charset="2"/>
              <a:buChar char=""/>
              <a:tabLst>
                <a:tab pos="1371600" algn="l"/>
              </a:tabLst>
            </a:pPr>
            <a:r>
              <a:rPr lang="en-US" sz="2800" dirty="0">
                <a:solidFill>
                  <a:srgbClr val="000000"/>
                </a:solidFill>
                <a:effectLst/>
                <a:latin typeface="Baskerville Old Face" panose="02020602080505020303" pitchFamily="18" charset="0"/>
                <a:ea typeface="Times New Roman" panose="02020603050405020304" pitchFamily="18" charset="0"/>
                <a:cs typeface="Times New Roman" panose="02020603050405020304" pitchFamily="18" charset="0"/>
              </a:rPr>
              <a:t> MMS Logins</a:t>
            </a:r>
            <a:endParaRPr lang="en-US" sz="2800" dirty="0">
              <a:effectLst/>
              <a:latin typeface="Times New Roman" panose="02020603050405020304" pitchFamily="18" charset="0"/>
              <a:ea typeface="Times New Roman" panose="02020603050405020304" pitchFamily="18" charset="0"/>
            </a:endParaRPr>
          </a:p>
          <a:p>
            <a:pPr marL="1143000" marR="0" lvl="2" indent="-228600">
              <a:spcBef>
                <a:spcPts val="0"/>
              </a:spcBef>
              <a:spcAft>
                <a:spcPts val="0"/>
              </a:spcAft>
              <a:buFont typeface="Wingdings" panose="05000000000000000000" pitchFamily="2" charset="2"/>
              <a:buChar char=""/>
              <a:tabLst>
                <a:tab pos="1371600" algn="l"/>
              </a:tabLst>
            </a:pPr>
            <a:r>
              <a:rPr lang="en-US" sz="2800" kern="1200" dirty="0">
                <a:solidFill>
                  <a:srgbClr val="000000"/>
                </a:solidFill>
                <a:effectLst/>
                <a:latin typeface="Baskerville Old Face" panose="02020602080505020303" pitchFamily="18" charset="0"/>
                <a:ea typeface="Times New Roman" panose="02020603050405020304" pitchFamily="18" charset="0"/>
                <a:cs typeface="Times New Roman" panose="02020603050405020304" pitchFamily="18" charset="0"/>
              </a:rPr>
              <a:t>General/Employee/Liquor </a:t>
            </a:r>
            <a:endParaRPr lang="en-US" sz="2800" dirty="0">
              <a:effectLst/>
              <a:latin typeface="Times New Roman" panose="02020603050405020304" pitchFamily="18" charset="0"/>
              <a:ea typeface="Times New Roman" panose="02020603050405020304" pitchFamily="18" charset="0"/>
            </a:endParaRPr>
          </a:p>
        </p:txBody>
      </p:sp>
      <p:sp>
        <p:nvSpPr>
          <p:cNvPr id="3" name="Down Arrow 6">
            <a:extLst>
              <a:ext uri="{FF2B5EF4-FFF2-40B4-BE49-F238E27FC236}">
                <a16:creationId xmlns:a16="http://schemas.microsoft.com/office/drawing/2014/main" id="{07D1B328-42A5-65F2-7466-EAD929B15210}"/>
              </a:ext>
            </a:extLst>
          </p:cNvPr>
          <p:cNvSpPr/>
          <p:nvPr/>
        </p:nvSpPr>
        <p:spPr>
          <a:xfrm>
            <a:off x="9296401" y="938212"/>
            <a:ext cx="305434" cy="814388"/>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pic>
        <p:nvPicPr>
          <p:cNvPr id="1026" name="Picture 2">
            <a:extLst>
              <a:ext uri="{FF2B5EF4-FFF2-40B4-BE49-F238E27FC236}">
                <a16:creationId xmlns:a16="http://schemas.microsoft.com/office/drawing/2014/main" id="{DB2370AB-2245-9927-CF29-60F385D8A8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8446" y="1895624"/>
            <a:ext cx="3172142" cy="4024164"/>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EDFB5A0B-866A-05C5-CD69-FE6B908AD078}"/>
              </a:ext>
            </a:extLst>
          </p:cNvPr>
          <p:cNvSpPr>
            <a:spLocks noGrp="1"/>
          </p:cNvSpPr>
          <p:nvPr>
            <p:ph type="sldNum" sz="quarter" idx="12"/>
          </p:nvPr>
        </p:nvSpPr>
        <p:spPr/>
        <p:txBody>
          <a:bodyPr/>
          <a:lstStyle/>
          <a:p>
            <a:fld id="{05C9887A-F4B2-44C4-A6C8-36E7DDEADEAE}" type="slidenum">
              <a:rPr lang="en-US" smtClean="0"/>
              <a:t>39</a:t>
            </a:fld>
            <a:endParaRPr lang="en-US"/>
          </a:p>
        </p:txBody>
      </p:sp>
    </p:spTree>
    <p:extLst>
      <p:ext uri="{BB962C8B-B14F-4D97-AF65-F5344CB8AC3E}">
        <p14:creationId xmlns:p14="http://schemas.microsoft.com/office/powerpoint/2010/main" val="2053249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5615940"/>
            <a:ext cx="3924300" cy="1285278"/>
            <a:chOff x="0" y="5186148"/>
            <a:chExt cx="3348252" cy="1715070"/>
          </a:xfrm>
        </p:grpSpPr>
        <p:sp>
          <p:nvSpPr>
            <p:cNvPr id="3" name="Rectangle 2"/>
            <p:cNvSpPr/>
            <p:nvPr/>
          </p:nvSpPr>
          <p:spPr>
            <a:xfrm>
              <a:off x="459476" y="5495499"/>
              <a:ext cx="2888776" cy="1405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p:cNvSpPr/>
            <p:nvPr/>
          </p:nvSpPr>
          <p:spPr>
            <a:xfrm rot="5400000">
              <a:off x="826257" y="4359891"/>
              <a:ext cx="1695735" cy="3348250"/>
            </a:xfrm>
            <a:prstGeom prst="triangle">
              <a:avLst>
                <a:gd name="adj" fmla="val 100000"/>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Slide Number Placeholder 4">
            <a:extLst>
              <a:ext uri="{FF2B5EF4-FFF2-40B4-BE49-F238E27FC236}">
                <a16:creationId xmlns:a16="http://schemas.microsoft.com/office/drawing/2014/main" id="{53347380-4D10-BF81-C668-780A9B197DF9}"/>
              </a:ext>
            </a:extLst>
          </p:cNvPr>
          <p:cNvSpPr>
            <a:spLocks noGrp="1"/>
          </p:cNvSpPr>
          <p:nvPr>
            <p:ph type="sldNum" sz="quarter" idx="12"/>
          </p:nvPr>
        </p:nvSpPr>
        <p:spPr/>
        <p:txBody>
          <a:bodyPr/>
          <a:lstStyle/>
          <a:p>
            <a:fld id="{05C9887A-F4B2-44C4-A6C8-36E7DDEADEAE}" type="slidenum">
              <a:rPr lang="en-US" smtClean="0"/>
              <a:t>4</a:t>
            </a:fld>
            <a:endParaRPr lang="en-US"/>
          </a:p>
        </p:txBody>
      </p:sp>
      <p:pic>
        <p:nvPicPr>
          <p:cNvPr id="7" name="Picture 6" descr="A close-up of a letter&#10;&#10;Description automatically generated">
            <a:extLst>
              <a:ext uri="{FF2B5EF4-FFF2-40B4-BE49-F238E27FC236}">
                <a16:creationId xmlns:a16="http://schemas.microsoft.com/office/drawing/2014/main" id="{8D26F8F4-0224-0B1B-944D-1A9ABCC0DD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971" y="182880"/>
            <a:ext cx="5406989" cy="6314439"/>
          </a:xfrm>
          <a:prstGeom prst="rect">
            <a:avLst/>
          </a:prstGeom>
        </p:spPr>
      </p:pic>
      <p:pic>
        <p:nvPicPr>
          <p:cNvPr id="10" name="Picture 9" descr="A blue paper with a seal and text&#10;&#10;Description automatically generated">
            <a:extLst>
              <a:ext uri="{FF2B5EF4-FFF2-40B4-BE49-F238E27FC236}">
                <a16:creationId xmlns:a16="http://schemas.microsoft.com/office/drawing/2014/main" id="{CB25DAB0-76F2-E4C0-9E50-96949E07C3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0174" y="136525"/>
            <a:ext cx="4923626" cy="6413226"/>
          </a:xfrm>
          <a:prstGeom prst="rect">
            <a:avLst/>
          </a:prstGeom>
        </p:spPr>
      </p:pic>
    </p:spTree>
    <p:extLst>
      <p:ext uri="{BB962C8B-B14F-4D97-AF65-F5344CB8AC3E}">
        <p14:creationId xmlns:p14="http://schemas.microsoft.com/office/powerpoint/2010/main" val="39351708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D5FA14-3C3C-A090-2469-3388B2490E62}"/>
              </a:ext>
            </a:extLst>
          </p:cNvPr>
          <p:cNvSpPr>
            <a:spLocks noGrp="1"/>
          </p:cNvSpPr>
          <p:nvPr>
            <p:ph idx="1"/>
          </p:nvPr>
        </p:nvSpPr>
        <p:spPr>
          <a:xfrm>
            <a:off x="1272952" y="436228"/>
            <a:ext cx="8596668" cy="5981349"/>
          </a:xfrm>
        </p:spPr>
        <p:txBody>
          <a:bodyPr>
            <a:normAutofit fontScale="77500" lnSpcReduction="20000"/>
          </a:bodyPr>
          <a:lstStyle/>
          <a:p>
            <a:pPr marL="0" marR="0" indent="0" algn="ctr">
              <a:lnSpc>
                <a:spcPct val="107000"/>
              </a:lnSpc>
              <a:spcBef>
                <a:spcPts val="0"/>
              </a:spcBef>
              <a:spcAft>
                <a:spcPts val="800"/>
              </a:spcAft>
              <a:buNone/>
            </a:pPr>
            <a:r>
              <a:rPr lang="en-US" sz="2800" u="sng" dirty="0">
                <a:effectLst/>
                <a:latin typeface="Calibri" panose="020F0502020204030204" pitchFamily="34" charset="0"/>
                <a:ea typeface="Calibri" panose="020F0502020204030204" pitchFamily="34" charset="0"/>
                <a:cs typeface="Calibri" panose="020F0502020204030204" pitchFamily="34" charset="0"/>
              </a:rPr>
              <a:t>Do’s and Don’ts of a Agent/Receiver</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50000"/>
              </a:lnSpc>
              <a:spcBef>
                <a:spcPts val="0"/>
              </a:spcBef>
              <a:spcAft>
                <a:spcPts val="800"/>
              </a:spcAft>
              <a:buNone/>
            </a:pPr>
            <a:r>
              <a:rPr lang="en-US" sz="2100" dirty="0">
                <a:effectLst/>
                <a:latin typeface="Calibri" panose="020F0502020204030204" pitchFamily="34" charset="0"/>
                <a:ea typeface="Calibri" panose="020F0502020204030204" pitchFamily="34" charset="0"/>
                <a:cs typeface="Calibri" panose="020F0502020204030204" pitchFamily="34" charset="0"/>
              </a:rPr>
              <a:t>Do’s</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SzPts val="1800"/>
              <a:buFont typeface="Symbol" panose="05050102010706020507" pitchFamily="18" charset="2"/>
              <a:buChar char=""/>
            </a:pPr>
            <a:r>
              <a:rPr lang="en-US" sz="2100" dirty="0">
                <a:effectLst/>
                <a:latin typeface="Calibri" panose="020F0502020204030204" pitchFamily="34" charset="0"/>
                <a:ea typeface="Calibri" panose="020F0502020204030204" pitchFamily="34" charset="0"/>
                <a:cs typeface="Calibri" panose="020F0502020204030204" pitchFamily="34" charset="0"/>
              </a:rPr>
              <a:t>On your first visit, complete a Grand Aerie or Auxiliary Survey.</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SzPts val="1800"/>
              <a:buFont typeface="Symbol" panose="05050102010706020507" pitchFamily="18" charset="2"/>
              <a:buChar char=""/>
            </a:pPr>
            <a:r>
              <a:rPr lang="en-US" sz="2100" dirty="0">
                <a:effectLst/>
                <a:latin typeface="Calibri" panose="020F0502020204030204" pitchFamily="34" charset="0"/>
                <a:ea typeface="Calibri" panose="020F0502020204030204" pitchFamily="34" charset="0"/>
                <a:cs typeface="Calibri" panose="020F0502020204030204" pitchFamily="34" charset="0"/>
              </a:rPr>
              <a:t>Make sure to re-address the negative responses to the survey.</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SzPts val="1800"/>
              <a:buFont typeface="Symbol" panose="05050102010706020507" pitchFamily="18" charset="2"/>
              <a:buChar char=""/>
            </a:pPr>
            <a:r>
              <a:rPr lang="en-US" sz="2100" dirty="0">
                <a:effectLst/>
                <a:latin typeface="Calibri" panose="020F0502020204030204" pitchFamily="34" charset="0"/>
                <a:ea typeface="Calibri" panose="020F0502020204030204" pitchFamily="34" charset="0"/>
                <a:cs typeface="Calibri" panose="020F0502020204030204" pitchFamily="34" charset="0"/>
              </a:rPr>
              <a:t>Remain Impartial.</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SzPts val="1800"/>
              <a:buFont typeface="Symbol" panose="05050102010706020507" pitchFamily="18" charset="2"/>
              <a:buChar char=""/>
            </a:pPr>
            <a:r>
              <a:rPr lang="en-US" sz="2100" dirty="0">
                <a:effectLst/>
                <a:latin typeface="Calibri" panose="020F0502020204030204" pitchFamily="34" charset="0"/>
                <a:ea typeface="Calibri" panose="020F0502020204030204" pitchFamily="34" charset="0"/>
                <a:cs typeface="Calibri" panose="020F0502020204030204" pitchFamily="34" charset="0"/>
              </a:rPr>
              <a:t>Treat officers and members with respect.</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SzPts val="1800"/>
              <a:buFont typeface="Symbol" panose="05050102010706020507" pitchFamily="18" charset="2"/>
              <a:buChar char=""/>
            </a:pPr>
            <a:r>
              <a:rPr lang="en-US" sz="2100" dirty="0">
                <a:effectLst/>
                <a:latin typeface="Calibri" panose="020F0502020204030204" pitchFamily="34" charset="0"/>
                <a:ea typeface="Calibri" panose="020F0502020204030204" pitchFamily="34" charset="0"/>
                <a:cs typeface="Calibri" panose="020F0502020204030204" pitchFamily="34" charset="0"/>
              </a:rPr>
              <a:t>Keep both the Aerie and Auxiliary members informed.</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SzPts val="1800"/>
              <a:buFont typeface="Symbol" panose="05050102010706020507" pitchFamily="18" charset="2"/>
              <a:buChar char=""/>
            </a:pPr>
            <a:r>
              <a:rPr lang="en-US" sz="2100" dirty="0">
                <a:effectLst/>
                <a:latin typeface="Calibri" panose="020F0502020204030204" pitchFamily="34" charset="0"/>
                <a:ea typeface="Calibri" panose="020F0502020204030204" pitchFamily="34" charset="0"/>
                <a:cs typeface="Calibri" panose="020F0502020204030204" pitchFamily="34" charset="0"/>
              </a:rPr>
              <a:t>Invite both Aerie and Auxiliary members to your Special Meetings.</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SzPts val="1800"/>
              <a:buFont typeface="Symbol" panose="05050102010706020507" pitchFamily="18" charset="2"/>
              <a:buChar char=""/>
            </a:pPr>
            <a:r>
              <a:rPr lang="en-US" sz="2100" dirty="0">
                <a:effectLst/>
                <a:latin typeface="Calibri" panose="020F0502020204030204" pitchFamily="34" charset="0"/>
                <a:ea typeface="Calibri" panose="020F0502020204030204" pitchFamily="34" charset="0"/>
                <a:cs typeface="Calibri" panose="020F0502020204030204" pitchFamily="34" charset="0"/>
              </a:rPr>
              <a:t>Be consistent in your dealings with the officers and members.</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SzPts val="1800"/>
              <a:buFont typeface="Symbol" panose="05050102010706020507" pitchFamily="18" charset="2"/>
              <a:buChar char=""/>
            </a:pPr>
            <a:r>
              <a:rPr lang="en-US" sz="2100" dirty="0">
                <a:effectLst/>
                <a:latin typeface="Calibri" panose="020F0502020204030204" pitchFamily="34" charset="0"/>
                <a:ea typeface="Calibri" panose="020F0502020204030204" pitchFamily="34" charset="0"/>
                <a:cs typeface="Calibri" panose="020F0502020204030204" pitchFamily="34" charset="0"/>
              </a:rPr>
              <a:t>Keep and maintain good records and notes.</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SzPts val="1800"/>
              <a:buFont typeface="Symbol" panose="05050102010706020507" pitchFamily="18" charset="2"/>
              <a:buChar char=""/>
            </a:pPr>
            <a:r>
              <a:rPr lang="en-US" sz="2100" dirty="0">
                <a:effectLst/>
                <a:latin typeface="Calibri" panose="020F0502020204030204" pitchFamily="34" charset="0"/>
                <a:ea typeface="Calibri" panose="020F0502020204030204" pitchFamily="34" charset="0"/>
                <a:cs typeface="Calibri" panose="020F0502020204030204" pitchFamily="34" charset="0"/>
              </a:rPr>
              <a:t>All correspondence should be answered in writing.</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SzPts val="1800"/>
              <a:buFont typeface="Symbol" panose="05050102010706020507" pitchFamily="18" charset="2"/>
              <a:buChar char=""/>
            </a:pPr>
            <a:r>
              <a:rPr lang="en-US" sz="2100" dirty="0">
                <a:effectLst/>
                <a:latin typeface="Calibri" panose="020F0502020204030204" pitchFamily="34" charset="0"/>
                <a:ea typeface="Calibri" panose="020F0502020204030204" pitchFamily="34" charset="0"/>
                <a:cs typeface="Calibri" panose="020F0502020204030204" pitchFamily="34" charset="0"/>
              </a:rPr>
              <a:t>Involve outside Law Enforcement Agencies if you expect there may be issues when first going to your assigned Aerie or Auxiliary. It is better to advise them of your presence prior to any issues.</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SzPts val="1800"/>
              <a:buFont typeface="Symbol" panose="05050102010706020507" pitchFamily="18" charset="2"/>
              <a:buChar char=""/>
            </a:pPr>
            <a:r>
              <a:rPr lang="en-US" sz="2100" dirty="0">
                <a:effectLst/>
                <a:latin typeface="Calibri" panose="020F0502020204030204" pitchFamily="34" charset="0"/>
                <a:ea typeface="Calibri" panose="020F0502020204030204" pitchFamily="34" charset="0"/>
                <a:cs typeface="Calibri" panose="020F0502020204030204" pitchFamily="34" charset="0"/>
              </a:rPr>
              <a:t>Reports should be submitted in a timely manner after your visits.</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SzPts val="1800"/>
              <a:buFont typeface="Symbol" panose="05050102010706020507" pitchFamily="18" charset="2"/>
              <a:buChar char=""/>
            </a:pPr>
            <a:r>
              <a:rPr lang="en-US" sz="2100" dirty="0">
                <a:effectLst/>
                <a:latin typeface="Calibri" panose="020F0502020204030204" pitchFamily="34" charset="0"/>
                <a:ea typeface="Calibri" panose="020F0502020204030204" pitchFamily="34" charset="0"/>
                <a:cs typeface="Calibri" panose="020F0502020204030204" pitchFamily="34" charset="0"/>
              </a:rPr>
              <a:t>Complete your reports to the Grand Worthy Presidents office at least monthly. </a:t>
            </a:r>
            <a:r>
              <a:rPr lang="en-US" sz="2100" u="sng" dirty="0">
                <a:solidFill>
                  <a:srgbClr val="0070C0"/>
                </a:solidFill>
                <a:effectLst/>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GWP@foe.com</a:t>
            </a:r>
            <a:endParaRPr lang="en-US" sz="2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SzPts val="1800"/>
              <a:buFont typeface="Symbol" panose="05050102010706020507" pitchFamily="18" charset="2"/>
              <a:buChar char=""/>
            </a:pPr>
            <a:r>
              <a:rPr lang="en-US" sz="2100" dirty="0">
                <a:effectLst/>
                <a:latin typeface="Calibri" panose="020F0502020204030204" pitchFamily="34" charset="0"/>
                <a:ea typeface="Calibri" panose="020F0502020204030204" pitchFamily="34" charset="0"/>
                <a:cs typeface="Calibri" panose="020F0502020204030204" pitchFamily="34" charset="0"/>
              </a:rPr>
              <a:t>Regarding all correspondence to the Grand Aerie, make sure you cc your Field Service Manager.</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800"/>
              </a:spcAft>
              <a:buSzPts val="1800"/>
              <a:buFont typeface="Symbol" panose="05050102010706020507" pitchFamily="18" charset="2"/>
              <a:buChar char=""/>
            </a:pPr>
            <a:r>
              <a:rPr lang="en-US" sz="2100" dirty="0">
                <a:effectLst/>
                <a:latin typeface="Calibri" panose="020F0502020204030204" pitchFamily="34" charset="0"/>
                <a:ea typeface="Calibri" panose="020F0502020204030204" pitchFamily="34" charset="0"/>
                <a:cs typeface="Calibri" panose="020F0502020204030204" pitchFamily="34" charset="0"/>
              </a:rPr>
              <a:t>You are required to have an email address and check it on a regular and consistent basis.</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2" name="Slide Number Placeholder 1">
            <a:extLst>
              <a:ext uri="{FF2B5EF4-FFF2-40B4-BE49-F238E27FC236}">
                <a16:creationId xmlns:a16="http://schemas.microsoft.com/office/drawing/2014/main" id="{93D0DB80-6E57-809C-E83D-23A1CDC07369}"/>
              </a:ext>
            </a:extLst>
          </p:cNvPr>
          <p:cNvSpPr>
            <a:spLocks noGrp="1"/>
          </p:cNvSpPr>
          <p:nvPr>
            <p:ph type="sldNum" sz="quarter" idx="12"/>
          </p:nvPr>
        </p:nvSpPr>
        <p:spPr>
          <a:xfrm>
            <a:off x="9869620" y="6161656"/>
            <a:ext cx="683339" cy="255921"/>
          </a:xfrm>
        </p:spPr>
        <p:txBody>
          <a:bodyPr/>
          <a:lstStyle/>
          <a:p>
            <a:fld id="{D57F1E4F-1CFF-5643-939E-217C01CDF565}" type="slidenum">
              <a:rPr lang="en-US" sz="1400" smtClean="0">
                <a:solidFill>
                  <a:schemeClr val="bg1">
                    <a:lumMod val="50000"/>
                  </a:schemeClr>
                </a:solidFill>
              </a:rPr>
              <a:pPr/>
              <a:t>40</a:t>
            </a:fld>
            <a:endParaRPr lang="en-US" sz="1400" dirty="0">
              <a:solidFill>
                <a:schemeClr val="bg1">
                  <a:lumMod val="50000"/>
                </a:schemeClr>
              </a:solidFill>
            </a:endParaRPr>
          </a:p>
        </p:txBody>
      </p:sp>
    </p:spTree>
    <p:extLst>
      <p:ext uri="{BB962C8B-B14F-4D97-AF65-F5344CB8AC3E}">
        <p14:creationId xmlns:p14="http://schemas.microsoft.com/office/powerpoint/2010/main" val="2232042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194141" y="362577"/>
            <a:ext cx="5731536" cy="6261100"/>
          </a:xfrm>
          <a:prstGeom prst="rect">
            <a:avLst/>
          </a:prstGeom>
        </p:spPr>
      </p:pic>
      <p:sp>
        <p:nvSpPr>
          <p:cNvPr id="2" name="Slide Number Placeholder 1">
            <a:extLst>
              <a:ext uri="{FF2B5EF4-FFF2-40B4-BE49-F238E27FC236}">
                <a16:creationId xmlns:a16="http://schemas.microsoft.com/office/drawing/2014/main" id="{BF42E5CB-B700-D5D8-1927-E83910C9D5B8}"/>
              </a:ext>
            </a:extLst>
          </p:cNvPr>
          <p:cNvSpPr>
            <a:spLocks noGrp="1"/>
          </p:cNvSpPr>
          <p:nvPr>
            <p:ph type="sldNum" sz="quarter" idx="12"/>
          </p:nvPr>
        </p:nvSpPr>
        <p:spPr>
          <a:xfrm>
            <a:off x="9997859" y="6075869"/>
            <a:ext cx="388794" cy="238668"/>
          </a:xfrm>
        </p:spPr>
        <p:txBody>
          <a:bodyPr/>
          <a:lstStyle/>
          <a:p>
            <a:fld id="{D57F1E4F-1CFF-5643-939E-217C01CDF565}" type="slidenum">
              <a:rPr lang="en-US" sz="1400" smtClean="0">
                <a:solidFill>
                  <a:schemeClr val="bg1">
                    <a:lumMod val="50000"/>
                  </a:schemeClr>
                </a:solidFill>
              </a:rPr>
              <a:pPr/>
              <a:t>41</a:t>
            </a:fld>
            <a:endParaRPr lang="en-US" sz="1400" dirty="0">
              <a:solidFill>
                <a:schemeClr val="bg1">
                  <a:lumMod val="50000"/>
                </a:schemeClr>
              </a:solidFill>
            </a:endParaRPr>
          </a:p>
        </p:txBody>
      </p:sp>
    </p:spTree>
    <p:extLst>
      <p:ext uri="{BB962C8B-B14F-4D97-AF65-F5344CB8AC3E}">
        <p14:creationId xmlns:p14="http://schemas.microsoft.com/office/powerpoint/2010/main" val="19139160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22D3559-06FA-79C6-36CA-7CDAB1A35ACA}"/>
              </a:ext>
            </a:extLst>
          </p:cNvPr>
          <p:cNvSpPr txBox="1"/>
          <p:nvPr/>
        </p:nvSpPr>
        <p:spPr>
          <a:xfrm>
            <a:off x="577630" y="1476807"/>
            <a:ext cx="11201994" cy="3093154"/>
          </a:xfrm>
          <a:prstGeom prst="rect">
            <a:avLst/>
          </a:prstGeom>
          <a:noFill/>
        </p:spPr>
        <p:txBody>
          <a:bodyPr wrap="square" rtlCol="0">
            <a:spAutoFit/>
          </a:bodyPr>
          <a:lstStyle/>
          <a:p>
            <a:r>
              <a:rPr lang="en-US" sz="1500" b="1" dirty="0">
                <a:latin typeface="Baskerville Old Face" panose="02020602080505020303" pitchFamily="18" charset="0"/>
              </a:rPr>
              <a:t>Field Service Coordinator </a:t>
            </a:r>
            <a:r>
              <a:rPr lang="en-US" sz="1500" dirty="0">
                <a:latin typeface="Baskerville Old Face" panose="02020602080505020303" pitchFamily="18" charset="0"/>
              </a:rPr>
              <a:t>Greg Hall - email </a:t>
            </a:r>
            <a:r>
              <a:rPr lang="en-US" sz="1500" dirty="0">
                <a:solidFill>
                  <a:srgbClr val="0000FF"/>
                </a:solidFill>
                <a:latin typeface="Baskerville Old Face" panose="02020602080505020303" pitchFamily="18" charset="0"/>
                <a:hlinkClick r:id="rId2">
                  <a:extLst>
                    <a:ext uri="{A12FA001-AC4F-418D-AE19-62706E023703}">
                      <ahyp:hlinkClr xmlns:ahyp="http://schemas.microsoft.com/office/drawing/2018/hyperlinkcolor" val="tx"/>
                    </a:ext>
                  </a:extLst>
                </a:hlinkClick>
              </a:rPr>
              <a:t>ghall@foe.com</a:t>
            </a:r>
            <a:r>
              <a:rPr lang="en-US" sz="1500" dirty="0">
                <a:solidFill>
                  <a:srgbClr val="0000FF"/>
                </a:solidFill>
                <a:latin typeface="Baskerville Old Face" panose="02020602080505020303" pitchFamily="18" charset="0"/>
              </a:rPr>
              <a:t> </a:t>
            </a:r>
            <a:r>
              <a:rPr lang="en-US" sz="1500" dirty="0">
                <a:latin typeface="Baskerville Old Face" panose="02020602080505020303" pitchFamily="18" charset="0"/>
              </a:rPr>
              <a:t>– </a:t>
            </a:r>
            <a:r>
              <a:rPr lang="en-US" sz="1500">
                <a:latin typeface="Baskerville Old Face" panose="02020602080505020303" pitchFamily="18" charset="0"/>
              </a:rPr>
              <a:t>phone 1-614-883-2180</a:t>
            </a:r>
            <a:endParaRPr lang="en-US" sz="1500" dirty="0">
              <a:latin typeface="Baskerville Old Face" panose="02020602080505020303" pitchFamily="18" charset="0"/>
            </a:endParaRPr>
          </a:p>
          <a:p>
            <a:endParaRPr lang="en-US" sz="1500" dirty="0">
              <a:latin typeface="Baskerville Old Face" panose="02020602080505020303" pitchFamily="18" charset="0"/>
            </a:endParaRPr>
          </a:p>
          <a:p>
            <a:r>
              <a:rPr lang="en-US" sz="1500" b="1" dirty="0">
                <a:latin typeface="Baskerville Old Face" panose="02020602080505020303" pitchFamily="18" charset="0"/>
              </a:rPr>
              <a:t>Secretary </a:t>
            </a:r>
            <a:r>
              <a:rPr lang="en-US" sz="1500" dirty="0">
                <a:latin typeface="Baskerville Old Face" panose="02020602080505020303" pitchFamily="18" charset="0"/>
              </a:rPr>
              <a:t>– Grand Worthy Presidents Office and Field Service Coordinators Office – </a:t>
            </a:r>
            <a:r>
              <a:rPr lang="en-US" sz="1500" dirty="0">
                <a:solidFill>
                  <a:srgbClr val="0000FF"/>
                </a:solidFill>
                <a:latin typeface="Baskerville Old Face" panose="02020602080505020303" pitchFamily="18" charset="0"/>
                <a:hlinkClick r:id="rId3">
                  <a:extLst>
                    <a:ext uri="{A12FA001-AC4F-418D-AE19-62706E023703}">
                      <ahyp:hlinkClr xmlns:ahyp="http://schemas.microsoft.com/office/drawing/2018/hyperlinkcolor" val="tx"/>
                    </a:ext>
                  </a:extLst>
                </a:hlinkClick>
              </a:rPr>
              <a:t>lbrillhart@foe.com</a:t>
            </a:r>
            <a:r>
              <a:rPr lang="en-US" sz="1500" dirty="0">
                <a:solidFill>
                  <a:srgbClr val="0000FF"/>
                </a:solidFill>
                <a:latin typeface="Baskerville Old Face" panose="02020602080505020303" pitchFamily="18" charset="0"/>
              </a:rPr>
              <a:t> </a:t>
            </a:r>
            <a:r>
              <a:rPr lang="en-US" sz="1500" dirty="0">
                <a:latin typeface="Baskerville Old Face" panose="02020602080505020303" pitchFamily="18" charset="0"/>
              </a:rPr>
              <a:t>– phone 1-614-883-2167</a:t>
            </a:r>
          </a:p>
          <a:p>
            <a:endParaRPr lang="en-US" sz="1500" dirty="0">
              <a:latin typeface="Baskerville Old Face" panose="02020602080505020303" pitchFamily="18" charset="0"/>
            </a:endParaRPr>
          </a:p>
          <a:p>
            <a:r>
              <a:rPr lang="en-US" sz="1500" dirty="0">
                <a:latin typeface="Baskerville Old Face" panose="02020602080505020303" pitchFamily="18" charset="0"/>
              </a:rPr>
              <a:t>FSM Jeff Hull for East Central Region– email </a:t>
            </a:r>
            <a:r>
              <a:rPr lang="en-US" sz="1500" dirty="0">
                <a:solidFill>
                  <a:srgbClr val="0000FF"/>
                </a:solidFill>
                <a:latin typeface="Baskerville Old Face" panose="02020602080505020303" pitchFamily="18" charset="0"/>
                <a:hlinkClick r:id="rId4">
                  <a:extLst>
                    <a:ext uri="{A12FA001-AC4F-418D-AE19-62706E023703}">
                      <ahyp:hlinkClr xmlns:ahyp="http://schemas.microsoft.com/office/drawing/2018/hyperlinkcolor" val="tx"/>
                    </a:ext>
                  </a:extLst>
                </a:hlinkClick>
              </a:rPr>
              <a:t>jhull@foe.com</a:t>
            </a:r>
            <a:r>
              <a:rPr lang="en-US" sz="1500" dirty="0">
                <a:solidFill>
                  <a:srgbClr val="0000FF"/>
                </a:solidFill>
                <a:latin typeface="Baskerville Old Face" panose="02020602080505020303" pitchFamily="18" charset="0"/>
              </a:rPr>
              <a:t> </a:t>
            </a:r>
            <a:r>
              <a:rPr lang="en-US" sz="1500" dirty="0">
                <a:latin typeface="Baskerville Old Face" panose="02020602080505020303" pitchFamily="18" charset="0"/>
              </a:rPr>
              <a:t>– phone 517-712-6906</a:t>
            </a:r>
          </a:p>
          <a:p>
            <a:endParaRPr lang="en-US" sz="1500" dirty="0">
              <a:latin typeface="Baskerville Old Face" panose="02020602080505020303" pitchFamily="18" charset="0"/>
            </a:endParaRPr>
          </a:p>
          <a:p>
            <a:r>
              <a:rPr lang="en-US" sz="1500" dirty="0">
                <a:latin typeface="Baskerville Old Face" panose="02020602080505020303" pitchFamily="18" charset="0"/>
              </a:rPr>
              <a:t>FSM David Locke for North Central, Four Corners, South Central &amp; West Central Regions – email </a:t>
            </a:r>
            <a:r>
              <a:rPr lang="en-US" sz="1500" dirty="0">
                <a:solidFill>
                  <a:srgbClr val="0000FF"/>
                </a:solidFill>
                <a:latin typeface="Baskerville Old Face" panose="02020602080505020303" pitchFamily="18" charset="0"/>
                <a:hlinkClick r:id="rId5">
                  <a:extLst>
                    <a:ext uri="{A12FA001-AC4F-418D-AE19-62706E023703}">
                      <ahyp:hlinkClr xmlns:ahyp="http://schemas.microsoft.com/office/drawing/2018/hyperlinkcolor" val="tx"/>
                    </a:ext>
                  </a:extLst>
                </a:hlinkClick>
              </a:rPr>
              <a:t>hondol@foe.com</a:t>
            </a:r>
            <a:r>
              <a:rPr lang="en-US" sz="1500" dirty="0">
                <a:solidFill>
                  <a:srgbClr val="0000FF"/>
                </a:solidFill>
                <a:latin typeface="Baskerville Old Face" panose="02020602080505020303" pitchFamily="18" charset="0"/>
              </a:rPr>
              <a:t> </a:t>
            </a:r>
            <a:r>
              <a:rPr lang="en-US" sz="1500" dirty="0">
                <a:latin typeface="Baskerville Old Face" panose="02020602080505020303" pitchFamily="18" charset="0"/>
              </a:rPr>
              <a:t>– phone 1-402-880-7635</a:t>
            </a:r>
          </a:p>
          <a:p>
            <a:endParaRPr lang="en-US" sz="1500" dirty="0">
              <a:latin typeface="Baskerville Old Face" panose="02020602080505020303" pitchFamily="18" charset="0"/>
            </a:endParaRPr>
          </a:p>
          <a:p>
            <a:r>
              <a:rPr lang="en-US" sz="1500" dirty="0">
                <a:latin typeface="Baskerville Old Face" panose="02020602080505020303" pitchFamily="18" charset="0"/>
              </a:rPr>
              <a:t>FSM Mike Simonds for Pacific Northwest, Mountain &amp; Western Regions – email </a:t>
            </a:r>
            <a:r>
              <a:rPr lang="en-US" sz="1500" dirty="0">
                <a:solidFill>
                  <a:srgbClr val="0000FF"/>
                </a:solidFill>
                <a:latin typeface="Baskerville Old Face" panose="02020602080505020303" pitchFamily="18" charset="0"/>
                <a:hlinkClick r:id="rId6">
                  <a:extLst>
                    <a:ext uri="{A12FA001-AC4F-418D-AE19-62706E023703}">
                      <ahyp:hlinkClr xmlns:ahyp="http://schemas.microsoft.com/office/drawing/2018/hyperlinkcolor" val="tx"/>
                    </a:ext>
                  </a:extLst>
                </a:hlinkClick>
              </a:rPr>
              <a:t>msimonds@foe.com</a:t>
            </a:r>
            <a:r>
              <a:rPr lang="en-US" sz="1500" dirty="0">
                <a:solidFill>
                  <a:srgbClr val="0000FF"/>
                </a:solidFill>
                <a:latin typeface="Baskerville Old Face" panose="02020602080505020303" pitchFamily="18" charset="0"/>
              </a:rPr>
              <a:t> </a:t>
            </a:r>
            <a:r>
              <a:rPr lang="en-US" sz="1500" dirty="0">
                <a:latin typeface="Baskerville Old Face" panose="02020602080505020303" pitchFamily="18" charset="0"/>
              </a:rPr>
              <a:t>– phone 1-614-381-2985</a:t>
            </a:r>
          </a:p>
          <a:p>
            <a:endParaRPr lang="en-US" sz="1500" dirty="0">
              <a:latin typeface="Baskerville Old Face" panose="02020602080505020303" pitchFamily="18" charset="0"/>
            </a:endParaRPr>
          </a:p>
          <a:p>
            <a:r>
              <a:rPr lang="en-US" sz="1500" dirty="0">
                <a:latin typeface="Baskerville Old Face" panose="02020602080505020303" pitchFamily="18" charset="0"/>
              </a:rPr>
              <a:t>FSM Tim Marler for Southeast, Southeast Central &amp; Southwest Regions – email </a:t>
            </a:r>
            <a:r>
              <a:rPr lang="en-US" sz="1500" dirty="0">
                <a:solidFill>
                  <a:srgbClr val="0000FF"/>
                </a:solidFill>
                <a:latin typeface="Baskerville Old Face" panose="02020602080505020303" pitchFamily="18" charset="0"/>
                <a:hlinkClick r:id="rId7">
                  <a:extLst>
                    <a:ext uri="{A12FA001-AC4F-418D-AE19-62706E023703}">
                      <ahyp:hlinkClr xmlns:ahyp="http://schemas.microsoft.com/office/drawing/2018/hyperlinkcolor" val="tx"/>
                    </a:ext>
                  </a:extLst>
                </a:hlinkClick>
              </a:rPr>
              <a:t>tmarler@foe.com</a:t>
            </a:r>
            <a:r>
              <a:rPr lang="en-US" sz="1500" dirty="0">
                <a:solidFill>
                  <a:srgbClr val="0000FF"/>
                </a:solidFill>
                <a:latin typeface="Baskerville Old Face" panose="02020602080505020303" pitchFamily="18" charset="0"/>
              </a:rPr>
              <a:t> </a:t>
            </a:r>
            <a:r>
              <a:rPr lang="en-US" sz="1500" dirty="0">
                <a:latin typeface="Baskerville Old Face" panose="02020602080505020303" pitchFamily="18" charset="0"/>
              </a:rPr>
              <a:t>– phone 1-636-465-4870</a:t>
            </a:r>
          </a:p>
          <a:p>
            <a:endParaRPr lang="en-US" sz="1500" dirty="0">
              <a:latin typeface="Baskerville Old Face" panose="02020602080505020303" pitchFamily="18" charset="0"/>
            </a:endParaRPr>
          </a:p>
          <a:p>
            <a:r>
              <a:rPr lang="en-US" sz="1500" dirty="0">
                <a:latin typeface="Baskerville Old Face" panose="02020602080505020303" pitchFamily="18" charset="0"/>
              </a:rPr>
              <a:t>FSM Dennis Korn for Eastern, Mid-Atlantic, New England &amp; Great Lakes Regions – </a:t>
            </a:r>
            <a:r>
              <a:rPr lang="en-US" sz="1500" dirty="0">
                <a:solidFill>
                  <a:srgbClr val="0000FF"/>
                </a:solidFill>
                <a:latin typeface="Baskerville Old Face" panose="02020602080505020303" pitchFamily="18" charset="0"/>
                <a:hlinkClick r:id="rId8">
                  <a:extLst>
                    <a:ext uri="{A12FA001-AC4F-418D-AE19-62706E023703}">
                      <ahyp:hlinkClr xmlns:ahyp="http://schemas.microsoft.com/office/drawing/2018/hyperlinkcolor" val="tx"/>
                    </a:ext>
                  </a:extLst>
                </a:hlinkClick>
              </a:rPr>
              <a:t>dkorn@foe.com</a:t>
            </a:r>
            <a:r>
              <a:rPr lang="en-US" sz="1500" dirty="0">
                <a:solidFill>
                  <a:srgbClr val="0000FF"/>
                </a:solidFill>
                <a:latin typeface="Baskerville Old Face" panose="02020602080505020303" pitchFamily="18" charset="0"/>
              </a:rPr>
              <a:t> </a:t>
            </a:r>
            <a:r>
              <a:rPr lang="en-US" sz="1500" dirty="0">
                <a:latin typeface="Baskerville Old Face" panose="02020602080505020303" pitchFamily="18" charset="0"/>
              </a:rPr>
              <a:t>– phone 1-947-997-8701</a:t>
            </a:r>
          </a:p>
        </p:txBody>
      </p:sp>
      <p:sp>
        <p:nvSpPr>
          <p:cNvPr id="3" name="TextBox 2">
            <a:extLst>
              <a:ext uri="{FF2B5EF4-FFF2-40B4-BE49-F238E27FC236}">
                <a16:creationId xmlns:a16="http://schemas.microsoft.com/office/drawing/2014/main" id="{77D8692A-9599-AF76-8FE7-7A9FD0276457}"/>
              </a:ext>
            </a:extLst>
          </p:cNvPr>
          <p:cNvSpPr txBox="1"/>
          <p:nvPr/>
        </p:nvSpPr>
        <p:spPr>
          <a:xfrm>
            <a:off x="672860" y="491705"/>
            <a:ext cx="10627744" cy="523220"/>
          </a:xfrm>
          <a:prstGeom prst="rect">
            <a:avLst/>
          </a:prstGeom>
          <a:noFill/>
        </p:spPr>
        <p:txBody>
          <a:bodyPr wrap="square" rtlCol="0">
            <a:spAutoFit/>
          </a:bodyPr>
          <a:lstStyle/>
          <a:p>
            <a:pPr algn="ctr"/>
            <a:r>
              <a:rPr lang="en-US" sz="2800" dirty="0">
                <a:latin typeface="Baskerville Old Face" panose="02020602080505020303" pitchFamily="18" charset="0"/>
              </a:rPr>
              <a:t>Contact Information</a:t>
            </a:r>
          </a:p>
        </p:txBody>
      </p:sp>
      <p:sp>
        <p:nvSpPr>
          <p:cNvPr id="4" name="Slide Number Placeholder 3">
            <a:extLst>
              <a:ext uri="{FF2B5EF4-FFF2-40B4-BE49-F238E27FC236}">
                <a16:creationId xmlns:a16="http://schemas.microsoft.com/office/drawing/2014/main" id="{A495308A-139C-A14D-8ADF-3E543FD18870}"/>
              </a:ext>
            </a:extLst>
          </p:cNvPr>
          <p:cNvSpPr>
            <a:spLocks noGrp="1"/>
          </p:cNvSpPr>
          <p:nvPr>
            <p:ph type="sldNum" sz="quarter" idx="12"/>
          </p:nvPr>
        </p:nvSpPr>
        <p:spPr/>
        <p:txBody>
          <a:bodyPr/>
          <a:lstStyle/>
          <a:p>
            <a:fld id="{05C9887A-F4B2-44C4-A6C8-36E7DDEADEAE}" type="slidenum">
              <a:rPr lang="en-US" smtClean="0"/>
              <a:t>42</a:t>
            </a:fld>
            <a:endParaRPr lang="en-US"/>
          </a:p>
        </p:txBody>
      </p:sp>
    </p:spTree>
    <p:extLst>
      <p:ext uri="{BB962C8B-B14F-4D97-AF65-F5344CB8AC3E}">
        <p14:creationId xmlns:p14="http://schemas.microsoft.com/office/powerpoint/2010/main" val="12669271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092840B-40B8-97DD-F0DB-C4E26F7517B7}"/>
              </a:ext>
            </a:extLst>
          </p:cNvPr>
          <p:cNvSpPr>
            <a:spLocks noGrp="1"/>
          </p:cNvSpPr>
          <p:nvPr>
            <p:ph type="sldNum" sz="quarter" idx="12"/>
          </p:nvPr>
        </p:nvSpPr>
        <p:spPr/>
        <p:txBody>
          <a:bodyPr/>
          <a:lstStyle/>
          <a:p>
            <a:fld id="{05C9887A-F4B2-44C4-A6C8-36E7DDEADEAE}" type="slidenum">
              <a:rPr lang="en-US" smtClean="0"/>
              <a:t>43</a:t>
            </a:fld>
            <a:endParaRPr lang="en-US"/>
          </a:p>
        </p:txBody>
      </p:sp>
      <p:pic>
        <p:nvPicPr>
          <p:cNvPr id="4" name="Picture 3" descr="A map of the united states&#10;&#10;Description automatically generated">
            <a:extLst>
              <a:ext uri="{FF2B5EF4-FFF2-40B4-BE49-F238E27FC236}">
                <a16:creationId xmlns:a16="http://schemas.microsoft.com/office/drawing/2014/main" id="{8D1F5E77-1499-978A-700D-15D941BFC3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471" y="0"/>
            <a:ext cx="7739530" cy="5980546"/>
          </a:xfrm>
          <a:prstGeom prst="rect">
            <a:avLst/>
          </a:prstGeom>
        </p:spPr>
      </p:pic>
    </p:spTree>
    <p:extLst>
      <p:ext uri="{BB962C8B-B14F-4D97-AF65-F5344CB8AC3E}">
        <p14:creationId xmlns:p14="http://schemas.microsoft.com/office/powerpoint/2010/main" val="18366406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2474" b="27015"/>
          <a:stretch/>
        </p:blipFill>
        <p:spPr>
          <a:xfrm>
            <a:off x="1912553" y="0"/>
            <a:ext cx="7567006" cy="6481712"/>
          </a:xfrm>
          <a:prstGeom prst="rect">
            <a:avLst/>
          </a:prstGeom>
        </p:spPr>
      </p:pic>
      <p:sp>
        <p:nvSpPr>
          <p:cNvPr id="2" name="Slide Number Placeholder 1">
            <a:extLst>
              <a:ext uri="{FF2B5EF4-FFF2-40B4-BE49-F238E27FC236}">
                <a16:creationId xmlns:a16="http://schemas.microsoft.com/office/drawing/2014/main" id="{EBD6D4F8-37CD-0B9E-BF9F-2907D16BA7B5}"/>
              </a:ext>
            </a:extLst>
          </p:cNvPr>
          <p:cNvSpPr>
            <a:spLocks noGrp="1"/>
          </p:cNvSpPr>
          <p:nvPr>
            <p:ph type="sldNum" sz="quarter" idx="12"/>
          </p:nvPr>
        </p:nvSpPr>
        <p:spPr/>
        <p:txBody>
          <a:bodyPr/>
          <a:lstStyle/>
          <a:p>
            <a:fld id="{D57F1E4F-1CFF-5643-939E-217C01CDF565}" type="slidenum">
              <a:rPr lang="en-US" smtClean="0">
                <a:solidFill>
                  <a:schemeClr val="bg1">
                    <a:lumMod val="50000"/>
                  </a:schemeClr>
                </a:solidFill>
              </a:rPr>
              <a:pPr/>
              <a:t>44</a:t>
            </a:fld>
            <a:endParaRPr lang="en-US" dirty="0">
              <a:solidFill>
                <a:schemeClr val="bg1">
                  <a:lumMod val="50000"/>
                </a:schemeClr>
              </a:solidFill>
            </a:endParaRPr>
          </a:p>
        </p:txBody>
      </p:sp>
    </p:spTree>
    <p:extLst>
      <p:ext uri="{BB962C8B-B14F-4D97-AF65-F5344CB8AC3E}">
        <p14:creationId xmlns:p14="http://schemas.microsoft.com/office/powerpoint/2010/main" val="32434944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1198" y="2198243"/>
            <a:ext cx="9762962" cy="1534662"/>
          </a:xfrm>
        </p:spPr>
        <p:txBody>
          <a:bodyPr>
            <a:normAutofit/>
          </a:bodyPr>
          <a:lstStyle/>
          <a:p>
            <a:pPr marL="0" indent="0" algn="ctr">
              <a:buNone/>
            </a:pPr>
            <a:r>
              <a:rPr lang="en-US" sz="6600" dirty="0">
                <a:latin typeface="Arial Rounded MT Bold" panose="020F0704030504030204" pitchFamily="34" charset="0"/>
              </a:rPr>
              <a:t>Questions ?</a:t>
            </a:r>
          </a:p>
        </p:txBody>
      </p:sp>
      <p:sp>
        <p:nvSpPr>
          <p:cNvPr id="2" name="Slide Number Placeholder 1">
            <a:extLst>
              <a:ext uri="{FF2B5EF4-FFF2-40B4-BE49-F238E27FC236}">
                <a16:creationId xmlns:a16="http://schemas.microsoft.com/office/drawing/2014/main" id="{9BD47C24-F81D-336F-5A9F-9E270463AD7B}"/>
              </a:ext>
            </a:extLst>
          </p:cNvPr>
          <p:cNvSpPr>
            <a:spLocks noGrp="1"/>
          </p:cNvSpPr>
          <p:nvPr>
            <p:ph type="sldNum" sz="quarter" idx="12"/>
          </p:nvPr>
        </p:nvSpPr>
        <p:spPr>
          <a:xfrm>
            <a:off x="9963509" y="6084495"/>
            <a:ext cx="371542" cy="230042"/>
          </a:xfrm>
        </p:spPr>
        <p:txBody>
          <a:bodyPr/>
          <a:lstStyle/>
          <a:p>
            <a:fld id="{D57F1E4F-1CFF-5643-939E-217C01CDF565}" type="slidenum">
              <a:rPr lang="en-US" sz="1400" smtClean="0">
                <a:solidFill>
                  <a:schemeClr val="bg1">
                    <a:lumMod val="50000"/>
                  </a:schemeClr>
                </a:solidFill>
              </a:rPr>
              <a:pPr/>
              <a:t>45</a:t>
            </a:fld>
            <a:endParaRPr lang="en-US" sz="1400" dirty="0">
              <a:solidFill>
                <a:schemeClr val="bg1">
                  <a:lumMod val="50000"/>
                </a:schemeClr>
              </a:solidFill>
            </a:endParaRPr>
          </a:p>
        </p:txBody>
      </p:sp>
    </p:spTree>
    <p:extLst>
      <p:ext uri="{BB962C8B-B14F-4D97-AF65-F5344CB8AC3E}">
        <p14:creationId xmlns:p14="http://schemas.microsoft.com/office/powerpoint/2010/main" val="34866477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 letter&#10;&#10;Description automatically generated">
            <a:extLst>
              <a:ext uri="{FF2B5EF4-FFF2-40B4-BE49-F238E27FC236}">
                <a16:creationId xmlns:a16="http://schemas.microsoft.com/office/drawing/2014/main" id="{B5B90B1F-238F-9B55-16BE-B7F52DC918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7272" y="90534"/>
            <a:ext cx="5299364" cy="6676931"/>
          </a:xfrm>
          <a:prstGeom prst="rect">
            <a:avLst/>
          </a:prstGeom>
        </p:spPr>
      </p:pic>
      <p:sp>
        <p:nvSpPr>
          <p:cNvPr id="2" name="Slide Number Placeholder 1">
            <a:extLst>
              <a:ext uri="{FF2B5EF4-FFF2-40B4-BE49-F238E27FC236}">
                <a16:creationId xmlns:a16="http://schemas.microsoft.com/office/drawing/2014/main" id="{9131E17C-AC65-C9C0-2530-EA26B1FC87F4}"/>
              </a:ext>
            </a:extLst>
          </p:cNvPr>
          <p:cNvSpPr>
            <a:spLocks noGrp="1"/>
          </p:cNvSpPr>
          <p:nvPr>
            <p:ph type="sldNum" sz="quarter" idx="12"/>
          </p:nvPr>
        </p:nvSpPr>
        <p:spPr/>
        <p:txBody>
          <a:bodyPr/>
          <a:lstStyle/>
          <a:p>
            <a:fld id="{05C9887A-F4B2-44C4-A6C8-36E7DDEADEAE}" type="slidenum">
              <a:rPr lang="en-US" smtClean="0"/>
              <a:t>5</a:t>
            </a:fld>
            <a:endParaRPr lang="en-US"/>
          </a:p>
        </p:txBody>
      </p:sp>
      <p:pic>
        <p:nvPicPr>
          <p:cNvPr id="6" name="Picture 5" descr="A close-up of a document&#10;&#10;Description automatically generated">
            <a:extLst>
              <a:ext uri="{FF2B5EF4-FFF2-40B4-BE49-F238E27FC236}">
                <a16:creationId xmlns:a16="http://schemas.microsoft.com/office/drawing/2014/main" id="{8A948C33-55F4-4315-4EDE-0F98B346A0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3214" y="-1"/>
            <a:ext cx="5265092" cy="6858000"/>
          </a:xfrm>
          <a:prstGeom prst="rect">
            <a:avLst/>
          </a:prstGeom>
        </p:spPr>
      </p:pic>
    </p:spTree>
    <p:extLst>
      <p:ext uri="{BB962C8B-B14F-4D97-AF65-F5344CB8AC3E}">
        <p14:creationId xmlns:p14="http://schemas.microsoft.com/office/powerpoint/2010/main" val="36714393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5615940"/>
            <a:ext cx="3924300" cy="1285278"/>
            <a:chOff x="0" y="5186148"/>
            <a:chExt cx="3348252" cy="1715070"/>
          </a:xfrm>
        </p:grpSpPr>
        <p:sp>
          <p:nvSpPr>
            <p:cNvPr id="3" name="Rectangle 2"/>
            <p:cNvSpPr/>
            <p:nvPr/>
          </p:nvSpPr>
          <p:spPr>
            <a:xfrm>
              <a:off x="459476" y="5495499"/>
              <a:ext cx="2888776" cy="1405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p:cNvSpPr/>
            <p:nvPr/>
          </p:nvSpPr>
          <p:spPr>
            <a:xfrm rot="5400000">
              <a:off x="826257" y="4359891"/>
              <a:ext cx="1695735" cy="3348250"/>
            </a:xfrm>
            <a:prstGeom prst="triangle">
              <a:avLst>
                <a:gd name="adj" fmla="val 100000"/>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Slide Number Placeholder 4">
            <a:extLst>
              <a:ext uri="{FF2B5EF4-FFF2-40B4-BE49-F238E27FC236}">
                <a16:creationId xmlns:a16="http://schemas.microsoft.com/office/drawing/2014/main" id="{3E6D2DDA-1A42-81F2-694D-298F78434570}"/>
              </a:ext>
            </a:extLst>
          </p:cNvPr>
          <p:cNvSpPr>
            <a:spLocks noGrp="1"/>
          </p:cNvSpPr>
          <p:nvPr>
            <p:ph type="sldNum" sz="quarter" idx="12"/>
          </p:nvPr>
        </p:nvSpPr>
        <p:spPr/>
        <p:txBody>
          <a:bodyPr/>
          <a:lstStyle/>
          <a:p>
            <a:fld id="{05C9887A-F4B2-44C4-A6C8-36E7DDEADEAE}" type="slidenum">
              <a:rPr lang="en-US" smtClean="0"/>
              <a:t>6</a:t>
            </a:fld>
            <a:endParaRPr lang="en-US"/>
          </a:p>
        </p:txBody>
      </p:sp>
      <p:pic>
        <p:nvPicPr>
          <p:cNvPr id="7" name="Picture 6" descr="A close-up of a letter&#10;&#10;Description automatically generated">
            <a:extLst>
              <a:ext uri="{FF2B5EF4-FFF2-40B4-BE49-F238E27FC236}">
                <a16:creationId xmlns:a16="http://schemas.microsoft.com/office/drawing/2014/main" id="{87B39254-D05D-6219-BF89-00591805D0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694" y="243650"/>
            <a:ext cx="4739522" cy="6173424"/>
          </a:xfrm>
          <a:prstGeom prst="rect">
            <a:avLst/>
          </a:prstGeom>
        </p:spPr>
      </p:pic>
      <p:pic>
        <p:nvPicPr>
          <p:cNvPr id="10" name="Picture 9" descr="A blue paper with a seal and text&#10;&#10;Description automatically generated">
            <a:extLst>
              <a:ext uri="{FF2B5EF4-FFF2-40B4-BE49-F238E27FC236}">
                <a16:creationId xmlns:a16="http://schemas.microsoft.com/office/drawing/2014/main" id="{8D482D21-0392-C926-6C62-5305F47BFC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1734" y="226906"/>
            <a:ext cx="4916687" cy="6404188"/>
          </a:xfrm>
          <a:prstGeom prst="rect">
            <a:avLst/>
          </a:prstGeom>
        </p:spPr>
      </p:pic>
    </p:spTree>
    <p:extLst>
      <p:ext uri="{BB962C8B-B14F-4D97-AF65-F5344CB8AC3E}">
        <p14:creationId xmlns:p14="http://schemas.microsoft.com/office/powerpoint/2010/main" val="42210564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ECFF8004-BFE4-22CB-2E36-D4564137A1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6636" y="0"/>
            <a:ext cx="5299364" cy="6858000"/>
          </a:xfrm>
          <a:prstGeom prst="rect">
            <a:avLst/>
          </a:prstGeom>
        </p:spPr>
      </p:pic>
      <p:sp>
        <p:nvSpPr>
          <p:cNvPr id="2" name="Slide Number Placeholder 1">
            <a:extLst>
              <a:ext uri="{FF2B5EF4-FFF2-40B4-BE49-F238E27FC236}">
                <a16:creationId xmlns:a16="http://schemas.microsoft.com/office/drawing/2014/main" id="{E15FC6B1-737D-EBB5-4E81-0CEF0A6290B0}"/>
              </a:ext>
            </a:extLst>
          </p:cNvPr>
          <p:cNvSpPr>
            <a:spLocks noGrp="1"/>
          </p:cNvSpPr>
          <p:nvPr>
            <p:ph type="sldNum" sz="quarter" idx="12"/>
          </p:nvPr>
        </p:nvSpPr>
        <p:spPr/>
        <p:txBody>
          <a:bodyPr/>
          <a:lstStyle/>
          <a:p>
            <a:fld id="{05C9887A-F4B2-44C4-A6C8-36E7DDEADEAE}" type="slidenum">
              <a:rPr lang="en-US" smtClean="0"/>
              <a:t>7</a:t>
            </a:fld>
            <a:endParaRPr lang="en-US"/>
          </a:p>
        </p:txBody>
      </p:sp>
      <p:pic>
        <p:nvPicPr>
          <p:cNvPr id="5" name="Picture 4" descr="A close-up of a document&#10;&#10;Description automatically generated">
            <a:extLst>
              <a:ext uri="{FF2B5EF4-FFF2-40B4-BE49-F238E27FC236}">
                <a16:creationId xmlns:a16="http://schemas.microsoft.com/office/drawing/2014/main" id="{2C8BE4F0-8E27-0685-8F41-F508C36863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0796" y="0"/>
            <a:ext cx="5096346" cy="6638201"/>
          </a:xfrm>
          <a:prstGeom prst="rect">
            <a:avLst/>
          </a:prstGeom>
        </p:spPr>
      </p:pic>
    </p:spTree>
    <p:extLst>
      <p:ext uri="{BB962C8B-B14F-4D97-AF65-F5344CB8AC3E}">
        <p14:creationId xmlns:p14="http://schemas.microsoft.com/office/powerpoint/2010/main" val="35078564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5615940"/>
            <a:ext cx="3924300" cy="1285278"/>
            <a:chOff x="0" y="5186148"/>
            <a:chExt cx="3348252" cy="1715070"/>
          </a:xfrm>
        </p:grpSpPr>
        <p:sp>
          <p:nvSpPr>
            <p:cNvPr id="3" name="Rectangle 2"/>
            <p:cNvSpPr/>
            <p:nvPr/>
          </p:nvSpPr>
          <p:spPr>
            <a:xfrm>
              <a:off x="459476" y="5495499"/>
              <a:ext cx="2888776" cy="1405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p:cNvSpPr/>
            <p:nvPr/>
          </p:nvSpPr>
          <p:spPr>
            <a:xfrm rot="5400000">
              <a:off x="826257" y="4359891"/>
              <a:ext cx="1695735" cy="3348250"/>
            </a:xfrm>
            <a:prstGeom prst="triangle">
              <a:avLst>
                <a:gd name="adj" fmla="val 100000"/>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3396C459-FD30-5447-8C49-97565E5E3F22}"/>
              </a:ext>
            </a:extLst>
          </p:cNvPr>
          <p:cNvSpPr txBox="1"/>
          <p:nvPr/>
        </p:nvSpPr>
        <p:spPr>
          <a:xfrm>
            <a:off x="713063" y="1501629"/>
            <a:ext cx="4219663" cy="2677656"/>
          </a:xfrm>
          <a:prstGeom prst="rect">
            <a:avLst/>
          </a:prstGeom>
          <a:noFill/>
        </p:spPr>
        <p:txBody>
          <a:bodyPr wrap="square" rtlCol="0">
            <a:spAutoFit/>
          </a:bodyPr>
          <a:lstStyle/>
          <a:p>
            <a:pPr algn="ctr"/>
            <a:r>
              <a:rPr lang="en-US" sz="2400" dirty="0">
                <a:latin typeface="Baskerville Old Face" panose="02020602080505020303" pitchFamily="18" charset="0"/>
              </a:rPr>
              <a:t>Grand Aerie &amp; Auxiliary </a:t>
            </a:r>
          </a:p>
          <a:p>
            <a:pPr algn="ctr"/>
            <a:r>
              <a:rPr lang="en-US" sz="2400" dirty="0">
                <a:latin typeface="Baskerville Old Face" panose="02020602080505020303" pitchFamily="18" charset="0"/>
              </a:rPr>
              <a:t>Agent/Receiver Report Form is due within seven (7) days of your visit</a:t>
            </a:r>
            <a:r>
              <a:rPr lang="en-US" sz="2400">
                <a:latin typeface="Baskerville Old Face" panose="02020602080505020303" pitchFamily="18" charset="0"/>
              </a:rPr>
              <a:t>, email </a:t>
            </a:r>
            <a:r>
              <a:rPr lang="en-US" sz="2400" dirty="0">
                <a:latin typeface="Baskerville Old Face" panose="02020602080505020303" pitchFamily="18" charset="0"/>
              </a:rPr>
              <a:t>or phone conversation. Email it</a:t>
            </a:r>
            <a:r>
              <a:rPr lang="en-US" sz="2400" b="1" dirty="0">
                <a:latin typeface="Baskerville Old Face" panose="02020602080505020303" pitchFamily="18" charset="0"/>
              </a:rPr>
              <a:t> </a:t>
            </a:r>
            <a:r>
              <a:rPr lang="en-US" sz="2400" dirty="0">
                <a:latin typeface="Baskerville Old Face" panose="02020602080505020303" pitchFamily="18" charset="0"/>
              </a:rPr>
              <a:t>to </a:t>
            </a:r>
            <a:r>
              <a:rPr lang="en-US" sz="2400" dirty="0">
                <a:latin typeface="Baskerville Old Face" panose="02020602080505020303" pitchFamily="18" charset="0"/>
                <a:hlinkClick r:id="rId2"/>
              </a:rPr>
              <a:t>lbrillhart@foe.com</a:t>
            </a:r>
            <a:r>
              <a:rPr lang="en-US" sz="2400" dirty="0">
                <a:latin typeface="Baskerville Old Face" panose="02020602080505020303" pitchFamily="18" charset="0"/>
              </a:rPr>
              <a:t> and your Field Service Manager</a:t>
            </a:r>
          </a:p>
        </p:txBody>
      </p:sp>
      <p:pic>
        <p:nvPicPr>
          <p:cNvPr id="8" name="Picture 7" descr="A close-up of a form">
            <a:extLst>
              <a:ext uri="{FF2B5EF4-FFF2-40B4-BE49-F238E27FC236}">
                <a16:creationId xmlns:a16="http://schemas.microsoft.com/office/drawing/2014/main" id="{1F969896-5E84-5305-0C48-F31ADBC9A4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23614" y="208844"/>
            <a:ext cx="4962263" cy="6463553"/>
          </a:xfrm>
          <a:prstGeom prst="rect">
            <a:avLst/>
          </a:prstGeom>
        </p:spPr>
      </p:pic>
      <p:sp>
        <p:nvSpPr>
          <p:cNvPr id="9" name="Slide Number Placeholder 8">
            <a:extLst>
              <a:ext uri="{FF2B5EF4-FFF2-40B4-BE49-F238E27FC236}">
                <a16:creationId xmlns:a16="http://schemas.microsoft.com/office/drawing/2014/main" id="{0070D1E5-457F-D0AC-BCB0-DD40D3285A56}"/>
              </a:ext>
            </a:extLst>
          </p:cNvPr>
          <p:cNvSpPr>
            <a:spLocks noGrp="1"/>
          </p:cNvSpPr>
          <p:nvPr>
            <p:ph type="sldNum" sz="quarter" idx="12"/>
          </p:nvPr>
        </p:nvSpPr>
        <p:spPr/>
        <p:txBody>
          <a:bodyPr/>
          <a:lstStyle/>
          <a:p>
            <a:fld id="{05C9887A-F4B2-44C4-A6C8-36E7DDEADEAE}" type="slidenum">
              <a:rPr lang="en-US" smtClean="0"/>
              <a:t>8</a:t>
            </a:fld>
            <a:endParaRPr lang="en-US"/>
          </a:p>
        </p:txBody>
      </p:sp>
    </p:spTree>
    <p:extLst>
      <p:ext uri="{BB962C8B-B14F-4D97-AF65-F5344CB8AC3E}">
        <p14:creationId xmlns:p14="http://schemas.microsoft.com/office/powerpoint/2010/main" val="31088449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48C0855-0A9E-F928-0AC6-AF18C24F6A17}"/>
              </a:ext>
            </a:extLst>
          </p:cNvPr>
          <p:cNvSpPr txBox="1"/>
          <p:nvPr/>
        </p:nvSpPr>
        <p:spPr>
          <a:xfrm>
            <a:off x="93211" y="793808"/>
            <a:ext cx="2591499" cy="1384995"/>
          </a:xfrm>
          <a:prstGeom prst="rect">
            <a:avLst/>
          </a:prstGeom>
          <a:noFill/>
        </p:spPr>
        <p:txBody>
          <a:bodyPr wrap="square" rtlCol="0">
            <a:spAutoFit/>
          </a:bodyPr>
          <a:lstStyle/>
          <a:p>
            <a:pPr algn="ctr"/>
            <a:r>
              <a:rPr lang="en-US" sz="2800" dirty="0">
                <a:latin typeface="Baskerville Old Face" panose="02020602080505020303" pitchFamily="18" charset="0"/>
              </a:rPr>
              <a:t>Grand Aerie Agent Expense Voucher</a:t>
            </a:r>
          </a:p>
        </p:txBody>
      </p:sp>
      <p:sp>
        <p:nvSpPr>
          <p:cNvPr id="2" name="Slide Number Placeholder 1">
            <a:extLst>
              <a:ext uri="{FF2B5EF4-FFF2-40B4-BE49-F238E27FC236}">
                <a16:creationId xmlns:a16="http://schemas.microsoft.com/office/drawing/2014/main" id="{8EEDA02B-1F61-063D-2939-988ACEBD50C4}"/>
              </a:ext>
            </a:extLst>
          </p:cNvPr>
          <p:cNvSpPr>
            <a:spLocks noGrp="1"/>
          </p:cNvSpPr>
          <p:nvPr>
            <p:ph type="sldNum" sz="quarter" idx="12"/>
          </p:nvPr>
        </p:nvSpPr>
        <p:spPr/>
        <p:txBody>
          <a:bodyPr/>
          <a:lstStyle/>
          <a:p>
            <a:fld id="{05C9887A-F4B2-44C4-A6C8-36E7DDEADEAE}" type="slidenum">
              <a:rPr lang="en-US" smtClean="0"/>
              <a:t>9</a:t>
            </a:fld>
            <a:endParaRPr lang="en-US"/>
          </a:p>
        </p:txBody>
      </p:sp>
      <p:pic>
        <p:nvPicPr>
          <p:cNvPr id="5" name="Picture 4" descr="A close-up of a letter&#10;&#10;Description automatically generated">
            <a:extLst>
              <a:ext uri="{FF2B5EF4-FFF2-40B4-BE49-F238E27FC236}">
                <a16:creationId xmlns:a16="http://schemas.microsoft.com/office/drawing/2014/main" id="{B1CDCBF9-171F-7657-45AA-A4381A18BE6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32311" y="150346"/>
            <a:ext cx="4358184" cy="5676714"/>
          </a:xfrm>
          <a:prstGeom prst="rect">
            <a:avLst/>
          </a:prstGeom>
        </p:spPr>
      </p:pic>
      <p:pic>
        <p:nvPicPr>
          <p:cNvPr id="4" name="Picture 3" descr="A blank form with text and numbers&#10;&#10;Description automatically generated">
            <a:extLst>
              <a:ext uri="{FF2B5EF4-FFF2-40B4-BE49-F238E27FC236}">
                <a16:creationId xmlns:a16="http://schemas.microsoft.com/office/drawing/2014/main" id="{36A69435-9E7D-D60F-DF0D-AA86295D42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8815" y="184431"/>
            <a:ext cx="4778677" cy="6184169"/>
          </a:xfrm>
          <a:prstGeom prst="rect">
            <a:avLst/>
          </a:prstGeom>
        </p:spPr>
      </p:pic>
    </p:spTree>
    <p:extLst>
      <p:ext uri="{BB962C8B-B14F-4D97-AF65-F5344CB8AC3E}">
        <p14:creationId xmlns:p14="http://schemas.microsoft.com/office/powerpoint/2010/main" val="3821496651"/>
      </p:ext>
    </p:extLst>
  </p:cSld>
  <p:clrMapOvr>
    <a:masterClrMapping/>
  </p:clrMapOvr>
</p:sld>
</file>

<file path=ppt/theme/theme1.xml><?xml version="1.0" encoding="utf-8"?>
<a:theme xmlns:a="http://schemas.openxmlformats.org/drawingml/2006/main" name="Eagles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agles1" id="{10B5E725-C8AB-4719-98F4-58213D060EE4}" vid="{CF5BD5D9-B35E-48C6-B0D0-04D5AC2C30FF}"/>
    </a:ext>
  </a:extLst>
</a:theme>
</file>

<file path=ppt/theme/theme2.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1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4.xml><?xml version="1.0" encoding="utf-8"?>
<a:theme xmlns:a="http://schemas.openxmlformats.org/drawingml/2006/main" name="1_Eagles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agles1" id="{10B5E725-C8AB-4719-98F4-58213D060EE4}" vid="{CF5BD5D9-B35E-48C6-B0D0-04D5AC2C30FF}"/>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Eagles1</Template>
  <TotalTime>5546</TotalTime>
  <Words>3891</Words>
  <Application>Microsoft Office PowerPoint</Application>
  <PresentationFormat>Widescreen</PresentationFormat>
  <Paragraphs>215</Paragraphs>
  <Slides>45</Slides>
  <Notes>0</Notes>
  <HiddenSlides>0</HiddenSlides>
  <MMClips>0</MMClips>
  <ScaleCrop>false</ScaleCrop>
  <HeadingPairs>
    <vt:vector size="8" baseType="variant">
      <vt:variant>
        <vt:lpstr>Fonts Used</vt:lpstr>
      </vt:variant>
      <vt:variant>
        <vt:i4>12</vt:i4>
      </vt:variant>
      <vt:variant>
        <vt:lpstr>Theme</vt:lpstr>
      </vt:variant>
      <vt:variant>
        <vt:i4>4</vt:i4>
      </vt:variant>
      <vt:variant>
        <vt:lpstr>Embedded OLE Servers</vt:lpstr>
      </vt:variant>
      <vt:variant>
        <vt:i4>2</vt:i4>
      </vt:variant>
      <vt:variant>
        <vt:lpstr>Slide Titles</vt:lpstr>
      </vt:variant>
      <vt:variant>
        <vt:i4>45</vt:i4>
      </vt:variant>
    </vt:vector>
  </HeadingPairs>
  <TitlesOfParts>
    <vt:vector size="63" baseType="lpstr">
      <vt:lpstr>Arial</vt:lpstr>
      <vt:lpstr>Arial Rounded MT Bold</vt:lpstr>
      <vt:lpstr>Baskerville Old Face</vt:lpstr>
      <vt:lpstr>Bodoni MT Black</vt:lpstr>
      <vt:lpstr>Bookman Old Style</vt:lpstr>
      <vt:lpstr>Calibri</vt:lpstr>
      <vt:lpstr>Comic Sans MS</vt:lpstr>
      <vt:lpstr>Symbol</vt:lpstr>
      <vt:lpstr>Times New Roman</vt:lpstr>
      <vt:lpstr>Trebuchet MS</vt:lpstr>
      <vt:lpstr>Wingdings</vt:lpstr>
      <vt:lpstr>Wingdings 3</vt:lpstr>
      <vt:lpstr>Eagles1</vt:lpstr>
      <vt:lpstr>Facet</vt:lpstr>
      <vt:lpstr>1_Facet</vt:lpstr>
      <vt:lpstr>1_Eagles1</vt:lpstr>
      <vt:lpstr>Document</vt:lpstr>
      <vt:lpstr>Acrobat Document</vt:lpstr>
      <vt:lpstr>State Receiver Training</vt:lpstr>
      <vt:lpstr>PowerPoint Presentation</vt:lpstr>
      <vt:lpstr>When you are commissioned to be an Aerie/Auxiliary Receiver, you will receive an email from Lucy Brillhart (lbrillhart@foe.com) as well as a mailed copy of your Commission and Executive Order.  It’s important that the Worthy President/Madam President and Aerie Secretary/Madam Secretary receives a copy of the Executive Order as soon as possible. However, if you wish to make your first visit unannounced, contact Lesley Kovacs at lkovacs@foe.com  and Lucy Brillhart at lbrillhart@foe.com and advise them you do not want the Suspension entered into MMS until you advise them.  You will receive a separate email from Jackie Masters at jmasters@foe.com with a username and password for the MMS system of the Aerie/Auxiliary which you are assigned.  When you receive your login credentials to the MMS, log in right away.   The Grand Aerie does look at when you login and how often.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CLUB COMPLIANCE DATA SHEET Provides you with information regarding your status with the Grand Aerie Compliance Department such as 990, Insurance, Affiliation Agreement, etc.  Click on Reports  Club Management  Club Compliance Data Sheet</vt:lpstr>
      <vt:lpstr>Additional Items Included   </vt:lpstr>
      <vt:lpstr>PowerPoint Presentation</vt:lpstr>
      <vt:lpstr>Your Statutory Authority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 Whitacre</dc:creator>
  <cp:lastModifiedBy>Jeffery Hull</cp:lastModifiedBy>
  <cp:revision>122</cp:revision>
  <cp:lastPrinted>2023-09-20T15:43:25Z</cp:lastPrinted>
  <dcterms:created xsi:type="dcterms:W3CDTF">2021-05-12T12:57:18Z</dcterms:created>
  <dcterms:modified xsi:type="dcterms:W3CDTF">2025-03-11T19:53:18Z</dcterms:modified>
</cp:coreProperties>
</file>