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77" r:id="rId6"/>
    <p:sldId id="289" r:id="rId7"/>
    <p:sldId id="296" r:id="rId8"/>
    <p:sldId id="308" r:id="rId9"/>
    <p:sldId id="309" r:id="rId10"/>
    <p:sldId id="310" r:id="rId11"/>
    <p:sldId id="311" r:id="rId12"/>
    <p:sldId id="312" r:id="rId13"/>
    <p:sldId id="297" r:id="rId14"/>
    <p:sldId id="30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6CBC2E-ABA4-4894-8FB6-7F18AF52FD68}" v="1" dt="2025-07-25T19:17:47.5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94" autoAdjust="0"/>
    <p:restoredTop sz="94660"/>
  </p:normalViewPr>
  <p:slideViewPr>
    <p:cSldViewPr snapToGrid="0">
      <p:cViewPr varScale="1">
        <p:scale>
          <a:sx n="108" d="100"/>
          <a:sy n="108" d="100"/>
        </p:scale>
        <p:origin x="562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ck Timmons" userId="22e8fd73-0c58-49dc-95c7-ab86bb7007e9" providerId="ADAL" clId="{096CBC2E-ABA4-4894-8FB6-7F18AF52FD68}"/>
    <pc:docChg chg="custSel addSld delSld modSld sldOrd">
      <pc:chgData name="Zack Timmons" userId="22e8fd73-0c58-49dc-95c7-ab86bb7007e9" providerId="ADAL" clId="{096CBC2E-ABA4-4894-8FB6-7F18AF52FD68}" dt="2025-07-25T19:17:47.508" v="854"/>
      <pc:docMkLst>
        <pc:docMk/>
      </pc:docMkLst>
      <pc:sldChg chg="del">
        <pc:chgData name="Zack Timmons" userId="22e8fd73-0c58-49dc-95c7-ab86bb7007e9" providerId="ADAL" clId="{096CBC2E-ABA4-4894-8FB6-7F18AF52FD68}" dt="2025-07-25T19:14:08.699" v="1" actId="47"/>
        <pc:sldMkLst>
          <pc:docMk/>
          <pc:sldMk cId="3424755827" sldId="281"/>
        </pc:sldMkLst>
      </pc:sldChg>
      <pc:sldChg chg="del">
        <pc:chgData name="Zack Timmons" userId="22e8fd73-0c58-49dc-95c7-ab86bb7007e9" providerId="ADAL" clId="{096CBC2E-ABA4-4894-8FB6-7F18AF52FD68}" dt="2025-07-25T19:14:08.699" v="1" actId="47"/>
        <pc:sldMkLst>
          <pc:docMk/>
          <pc:sldMk cId="3253734295" sldId="282"/>
        </pc:sldMkLst>
      </pc:sldChg>
      <pc:sldChg chg="del">
        <pc:chgData name="Zack Timmons" userId="22e8fd73-0c58-49dc-95c7-ab86bb7007e9" providerId="ADAL" clId="{096CBC2E-ABA4-4894-8FB6-7F18AF52FD68}" dt="2025-07-25T19:14:08.699" v="1" actId="47"/>
        <pc:sldMkLst>
          <pc:docMk/>
          <pc:sldMk cId="389874947" sldId="283"/>
        </pc:sldMkLst>
      </pc:sldChg>
      <pc:sldChg chg="add">
        <pc:chgData name="Zack Timmons" userId="22e8fd73-0c58-49dc-95c7-ab86bb7007e9" providerId="ADAL" clId="{096CBC2E-ABA4-4894-8FB6-7F18AF52FD68}" dt="2025-07-25T19:17:47.508" v="854"/>
        <pc:sldMkLst>
          <pc:docMk/>
          <pc:sldMk cId="2572343772" sldId="297"/>
        </pc:sldMkLst>
      </pc:sldChg>
      <pc:sldChg chg="del">
        <pc:chgData name="Zack Timmons" userId="22e8fd73-0c58-49dc-95c7-ab86bb7007e9" providerId="ADAL" clId="{096CBC2E-ABA4-4894-8FB6-7F18AF52FD68}" dt="2025-07-25T19:13:56.820" v="0" actId="47"/>
        <pc:sldMkLst>
          <pc:docMk/>
          <pc:sldMk cId="281475889" sldId="302"/>
        </pc:sldMkLst>
      </pc:sldChg>
      <pc:sldChg chg="del">
        <pc:chgData name="Zack Timmons" userId="22e8fd73-0c58-49dc-95c7-ab86bb7007e9" providerId="ADAL" clId="{096CBC2E-ABA4-4894-8FB6-7F18AF52FD68}" dt="2025-07-25T19:13:56.820" v="0" actId="47"/>
        <pc:sldMkLst>
          <pc:docMk/>
          <pc:sldMk cId="2492952495" sldId="303"/>
        </pc:sldMkLst>
      </pc:sldChg>
      <pc:sldChg chg="del">
        <pc:chgData name="Zack Timmons" userId="22e8fd73-0c58-49dc-95c7-ab86bb7007e9" providerId="ADAL" clId="{096CBC2E-ABA4-4894-8FB6-7F18AF52FD68}" dt="2025-07-25T19:13:56.820" v="0" actId="47"/>
        <pc:sldMkLst>
          <pc:docMk/>
          <pc:sldMk cId="1116406336" sldId="305"/>
        </pc:sldMkLst>
      </pc:sldChg>
      <pc:sldChg chg="del">
        <pc:chgData name="Zack Timmons" userId="22e8fd73-0c58-49dc-95c7-ab86bb7007e9" providerId="ADAL" clId="{096CBC2E-ABA4-4894-8FB6-7F18AF52FD68}" dt="2025-07-25T19:14:08.699" v="1" actId="47"/>
        <pc:sldMkLst>
          <pc:docMk/>
          <pc:sldMk cId="1672345793" sldId="306"/>
        </pc:sldMkLst>
      </pc:sldChg>
      <pc:sldChg chg="modSp add mod ord">
        <pc:chgData name="Zack Timmons" userId="22e8fd73-0c58-49dc-95c7-ab86bb7007e9" providerId="ADAL" clId="{096CBC2E-ABA4-4894-8FB6-7F18AF52FD68}" dt="2025-07-25T19:15:51.697" v="511" actId="20577"/>
        <pc:sldMkLst>
          <pc:docMk/>
          <pc:sldMk cId="20871551" sldId="308"/>
        </pc:sldMkLst>
        <pc:spChg chg="mod">
          <ac:chgData name="Zack Timmons" userId="22e8fd73-0c58-49dc-95c7-ab86bb7007e9" providerId="ADAL" clId="{096CBC2E-ABA4-4894-8FB6-7F18AF52FD68}" dt="2025-07-25T19:14:29.756" v="26" actId="20577"/>
          <ac:spMkLst>
            <pc:docMk/>
            <pc:sldMk cId="20871551" sldId="308"/>
            <ac:spMk id="2" creationId="{F4C7F749-F05F-35B3-FBF6-CFA8DB5B58AA}"/>
          </ac:spMkLst>
        </pc:spChg>
        <pc:spChg chg="mod">
          <ac:chgData name="Zack Timmons" userId="22e8fd73-0c58-49dc-95c7-ab86bb7007e9" providerId="ADAL" clId="{096CBC2E-ABA4-4894-8FB6-7F18AF52FD68}" dt="2025-07-25T19:15:51.697" v="511" actId="20577"/>
          <ac:spMkLst>
            <pc:docMk/>
            <pc:sldMk cId="20871551" sldId="308"/>
            <ac:spMk id="9" creationId="{A4B3A155-E7AE-6066-A8C9-131659A0F9FF}"/>
          </ac:spMkLst>
        </pc:spChg>
      </pc:sldChg>
      <pc:sldChg chg="modSp add mod">
        <pc:chgData name="Zack Timmons" userId="22e8fd73-0c58-49dc-95c7-ab86bb7007e9" providerId="ADAL" clId="{096CBC2E-ABA4-4894-8FB6-7F18AF52FD68}" dt="2025-07-25T19:17:08.823" v="853" actId="20577"/>
        <pc:sldMkLst>
          <pc:docMk/>
          <pc:sldMk cId="67255887" sldId="309"/>
        </pc:sldMkLst>
        <pc:spChg chg="mod">
          <ac:chgData name="Zack Timmons" userId="22e8fd73-0c58-49dc-95c7-ab86bb7007e9" providerId="ADAL" clId="{096CBC2E-ABA4-4894-8FB6-7F18AF52FD68}" dt="2025-07-25T19:16:06.978" v="539" actId="20577"/>
          <ac:spMkLst>
            <pc:docMk/>
            <pc:sldMk cId="67255887" sldId="309"/>
            <ac:spMk id="2" creationId="{1E95C7EA-B906-7D1C-5164-255388FBC127}"/>
          </ac:spMkLst>
        </pc:spChg>
        <pc:spChg chg="mod">
          <ac:chgData name="Zack Timmons" userId="22e8fd73-0c58-49dc-95c7-ab86bb7007e9" providerId="ADAL" clId="{096CBC2E-ABA4-4894-8FB6-7F18AF52FD68}" dt="2025-07-25T19:17:08.823" v="853" actId="20577"/>
          <ac:spMkLst>
            <pc:docMk/>
            <pc:sldMk cId="67255887" sldId="309"/>
            <ac:spMk id="9" creationId="{0A36D34A-6C77-1D8A-7180-248BC5C40F97}"/>
          </ac:spMkLst>
        </pc:spChg>
      </pc:sldChg>
      <pc:sldChg chg="add">
        <pc:chgData name="Zack Timmons" userId="22e8fd73-0c58-49dc-95c7-ab86bb7007e9" providerId="ADAL" clId="{096CBC2E-ABA4-4894-8FB6-7F18AF52FD68}" dt="2025-07-25T19:17:47.508" v="854"/>
        <pc:sldMkLst>
          <pc:docMk/>
          <pc:sldMk cId="3266529498" sldId="310"/>
        </pc:sldMkLst>
      </pc:sldChg>
      <pc:sldChg chg="add">
        <pc:chgData name="Zack Timmons" userId="22e8fd73-0c58-49dc-95c7-ab86bb7007e9" providerId="ADAL" clId="{096CBC2E-ABA4-4894-8FB6-7F18AF52FD68}" dt="2025-07-25T19:17:47.508" v="854"/>
        <pc:sldMkLst>
          <pc:docMk/>
          <pc:sldMk cId="3636631975" sldId="311"/>
        </pc:sldMkLst>
      </pc:sldChg>
      <pc:sldChg chg="add">
        <pc:chgData name="Zack Timmons" userId="22e8fd73-0c58-49dc-95c7-ab86bb7007e9" providerId="ADAL" clId="{096CBC2E-ABA4-4894-8FB6-7F18AF52FD68}" dt="2025-07-25T19:17:47.508" v="854"/>
        <pc:sldMkLst>
          <pc:docMk/>
          <pc:sldMk cId="1593811557" sldId="31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7/25/2025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7/25/2025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7/25/2025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effectLst/>
        </p:spPr>
        <p:txBody>
          <a:bodyPr>
            <a:noAutofit/>
          </a:bodyPr>
          <a:lstStyle/>
          <a:p>
            <a:r>
              <a:rPr lang="en-US" sz="4400" b="1" dirty="0">
                <a:solidFill>
                  <a:schemeClr val="accent2"/>
                </a:solidFill>
                <a:latin typeface="Acumin Pro SemiCondensed Black" panose="020B0906020202020204" pitchFamily="34" charset="0"/>
              </a:rPr>
              <a:t>Lend A Hand</a:t>
            </a:r>
          </a:p>
        </p:txBody>
      </p:sp>
      <p:pic>
        <p:nvPicPr>
          <p:cNvPr id="5" name="Picture 4" descr="A purple outline of a wrench&#10;&#10;AI-generated content may be incorrect.">
            <a:extLst>
              <a:ext uri="{FF2B5EF4-FFF2-40B4-BE49-F238E27FC236}">
                <a16:creationId xmlns:a16="http://schemas.microsoft.com/office/drawing/2014/main" id="{E9F7CCC0-B708-CBCC-4E03-65BCC8272F97}"/>
              </a:ext>
            </a:extLst>
          </p:cNvPr>
          <p:cNvPicPr>
            <a:picLocks noChangeAspect="1"/>
          </p:cNvPicPr>
          <p:nvPr/>
        </p:nvPicPr>
        <p:blipFill>
          <a:blip r:embed="rId2"/>
          <a:stretch>
            <a:fillRect/>
          </a:stretch>
        </p:blipFill>
        <p:spPr>
          <a:xfrm>
            <a:off x="3937043" y="341636"/>
            <a:ext cx="4317913" cy="4135697"/>
          </a:xfrm>
          <a:prstGeom prst="rect">
            <a:avLst/>
          </a:prstGeom>
        </p:spPr>
      </p:pic>
    </p:spTree>
    <p:extLst>
      <p:ext uri="{BB962C8B-B14F-4D97-AF65-F5344CB8AC3E}">
        <p14:creationId xmlns:p14="http://schemas.microsoft.com/office/powerpoint/2010/main" val="3056965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When They’re Ready…</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When you think your mentee is ready, encourage them to run for a local office. Let them know you believe in their ability to lead and help them take a chair to become involved in the leadership of the club.</a:t>
            </a:r>
          </a:p>
          <a:p>
            <a:r>
              <a:rPr lang="en-US" altLang="en-US" sz="2400" b="1" dirty="0">
                <a:solidFill>
                  <a:schemeClr val="accent2"/>
                </a:solidFill>
                <a:latin typeface="Acumin Pro SemiCondensed Black" panose="020B0906020202020204" pitchFamily="34" charset="0"/>
              </a:rPr>
              <a:t>Let your fellow Brothers and Sisters know you support this individual and that they’ll make a great officer or committee member.</a:t>
            </a:r>
            <a:endParaRPr lang="en-US" altLang="en-US" sz="20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2572343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Team Players Build Stronger Teams</a:t>
            </a:r>
          </a:p>
        </p:txBody>
      </p:sp>
      <p:sp>
        <p:nvSpPr>
          <p:cNvPr id="4" name="Content Placeholder 2"/>
          <p:cNvSpPr txBox="1">
            <a:spLocks/>
          </p:cNvSpPr>
          <p:nvPr/>
        </p:nvSpPr>
        <p:spPr bwMode="auto">
          <a:xfrm>
            <a:off x="467556" y="2112579"/>
            <a:ext cx="11256885" cy="4099433"/>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Remember, team players build stronger teams.</a:t>
            </a:r>
          </a:p>
          <a:p>
            <a:r>
              <a:rPr lang="en-US" altLang="en-US" sz="2400" b="1" dirty="0">
                <a:solidFill>
                  <a:schemeClr val="accent2"/>
                </a:solidFill>
                <a:latin typeface="Acumin Pro SemiCondensed Black" panose="020B0906020202020204" pitchFamily="34" charset="0"/>
              </a:rPr>
              <a:t>If you help set the tone and encourage others to give their best at all times, you will eventually find yourself in an extremely successful position.</a:t>
            </a:r>
            <a:endParaRPr lang="en-US" altLang="en-US" sz="22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1218028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Attitude Reflects Leadership</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Consciously or unconsciously, your members will follow your lead.</a:t>
            </a:r>
          </a:p>
          <a:p>
            <a:r>
              <a:rPr lang="en-US" altLang="en-US" sz="2800" b="1" dirty="0">
                <a:solidFill>
                  <a:schemeClr val="accent2"/>
                </a:solidFill>
                <a:latin typeface="Acumin Pro SemiCondensed Black" panose="020B0906020202020204" pitchFamily="34" charset="0"/>
              </a:rPr>
              <a:t>If they see you doing something, they will eventually follow.</a:t>
            </a:r>
          </a:p>
          <a:p>
            <a:r>
              <a:rPr lang="en-US" altLang="en-US" sz="2800" b="1" dirty="0">
                <a:solidFill>
                  <a:schemeClr val="accent2"/>
                </a:solidFill>
                <a:latin typeface="Acumin Pro SemiCondensed Black" panose="020B0906020202020204" pitchFamily="34" charset="0"/>
              </a:rPr>
              <a:t>If they see you not doing something, they will eventually stop doing those things.</a:t>
            </a:r>
          </a:p>
          <a:p>
            <a:r>
              <a:rPr lang="en-US" altLang="en-US" sz="2800" b="1" dirty="0">
                <a:solidFill>
                  <a:schemeClr val="accent2"/>
                </a:solidFill>
                <a:latin typeface="Acumin Pro SemiCondensed Black" panose="020B0906020202020204" pitchFamily="34" charset="0"/>
              </a:rPr>
              <a:t>You set the tone.</a:t>
            </a:r>
            <a:endParaRPr lang="en-US" altLang="en-US" sz="1200" b="1" dirty="0">
              <a:solidFill>
                <a:schemeClr val="accent2"/>
              </a:solidFill>
              <a:latin typeface="Acumin Pro SemiCondensed" panose="020B0506020202020204" pitchFamily="34" charset="0"/>
            </a:endParaRPr>
          </a:p>
        </p:txBody>
      </p:sp>
    </p:spTree>
    <p:extLst>
      <p:ext uri="{BB962C8B-B14F-4D97-AF65-F5344CB8AC3E}">
        <p14:creationId xmlns:p14="http://schemas.microsoft.com/office/powerpoint/2010/main" val="4200631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Volunteering</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Team players pitch in when others are in need. If an event chairman needs volunteers to help cook or serve dinner, sell tickets, set up, clean, etc., you should feel a responsibility to help out. </a:t>
            </a:r>
          </a:p>
          <a:p>
            <a:r>
              <a:rPr lang="en-US" altLang="en-US" sz="2400" b="1" dirty="0">
                <a:solidFill>
                  <a:schemeClr val="accent2"/>
                </a:solidFill>
                <a:latin typeface="Acumin Pro SemiCondensed Black" panose="020B0906020202020204" pitchFamily="34" charset="0"/>
              </a:rPr>
              <a:t>Whether or not you pitch in can make the difference between a successful event and a disappointing event.</a:t>
            </a:r>
            <a:endParaRPr lang="en-US" altLang="en-US" sz="20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4253189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Volunteering</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5">
                    <a:lumMod val="75000"/>
                  </a:schemeClr>
                </a:solidFill>
                <a:latin typeface="Acumin Pro SemiCondensed Black" panose="020B0906020202020204" pitchFamily="34" charset="0"/>
              </a:rPr>
              <a:t>When You Pitch In </a:t>
            </a:r>
            <a:r>
              <a:rPr lang="en-US" altLang="en-US" sz="2400" b="1" dirty="0">
                <a:solidFill>
                  <a:schemeClr val="accent2"/>
                </a:solidFill>
                <a:latin typeface="Acumin Pro SemiCondensed Black" panose="020B0906020202020204" pitchFamily="34" charset="0"/>
              </a:rPr>
              <a:t>– Others feel obligated to help out as well. It sets a level of expectation that members want to meet. </a:t>
            </a:r>
          </a:p>
          <a:p>
            <a:r>
              <a:rPr lang="en-US" altLang="en-US" sz="2400" b="1" dirty="0">
                <a:solidFill>
                  <a:schemeClr val="accent5">
                    <a:lumMod val="75000"/>
                  </a:schemeClr>
                </a:solidFill>
                <a:latin typeface="Acumin Pro SemiCondensed Black" panose="020B0906020202020204" pitchFamily="34" charset="0"/>
              </a:rPr>
              <a:t>When You Don’t Pitch In </a:t>
            </a:r>
            <a:r>
              <a:rPr lang="en-US" altLang="en-US" sz="2400" b="1" dirty="0">
                <a:solidFill>
                  <a:schemeClr val="accent2"/>
                </a:solidFill>
                <a:latin typeface="Acumin Pro SemiCondensed Black" panose="020B0906020202020204" pitchFamily="34" charset="0"/>
              </a:rPr>
              <a:t>– Others feel like they don’t have to help. It creates a bad feeling in people if they see you slacking off but they’re expected to help.</a:t>
            </a:r>
          </a:p>
        </p:txBody>
      </p:sp>
    </p:spTree>
    <p:extLst>
      <p:ext uri="{BB962C8B-B14F-4D97-AF65-F5344CB8AC3E}">
        <p14:creationId xmlns:p14="http://schemas.microsoft.com/office/powerpoint/2010/main" val="1668747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122B7-750B-2CCB-C558-A2ADC94845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C7F749-F05F-35B3-FBF6-CFA8DB5B58AA}"/>
              </a:ext>
            </a:extLst>
          </p:cNvPr>
          <p:cNvSpPr>
            <a:spLocks noGrp="1"/>
          </p:cNvSpPr>
          <p:nvPr>
            <p:ph type="title"/>
          </p:nvPr>
        </p:nvSpPr>
        <p:spPr/>
        <p:txBody>
          <a:bodyPr/>
          <a:lstStyle/>
          <a:p>
            <a:r>
              <a:rPr lang="en-US" dirty="0">
                <a:latin typeface="Acumin Pro SemiCondensed Black" panose="020B0506020202020204" pitchFamily="34" charset="77"/>
              </a:rPr>
              <a:t>Membership Recruitment</a:t>
            </a:r>
          </a:p>
        </p:txBody>
      </p:sp>
      <p:sp>
        <p:nvSpPr>
          <p:cNvPr id="9" name="Content Placeholder 2">
            <a:extLst>
              <a:ext uri="{FF2B5EF4-FFF2-40B4-BE49-F238E27FC236}">
                <a16:creationId xmlns:a16="http://schemas.microsoft.com/office/drawing/2014/main" id="{A4B3A155-E7AE-6066-A8C9-131659A0F9FF}"/>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Every member owes the organization at least one new member annually. </a:t>
            </a:r>
          </a:p>
          <a:p>
            <a:r>
              <a:rPr lang="en-US" altLang="en-US" sz="2400" b="1" dirty="0">
                <a:solidFill>
                  <a:schemeClr val="accent2"/>
                </a:solidFill>
                <a:latin typeface="Acumin Pro SemiCondensed Black" panose="020B0906020202020204" pitchFamily="34" charset="0"/>
              </a:rPr>
              <a:t>Growing our membership is what keeps our Order strong and enables us to help more people in our communities by raising more money, helping more organizations and getting the word out about what we do to help others. </a:t>
            </a:r>
          </a:p>
          <a:p>
            <a:r>
              <a:rPr lang="en-US" altLang="en-US" sz="2400" b="1" dirty="0">
                <a:solidFill>
                  <a:schemeClr val="accent2"/>
                </a:solidFill>
                <a:latin typeface="Acumin Pro SemiCondensed Black" panose="020B0906020202020204" pitchFamily="34" charset="0"/>
              </a:rPr>
              <a:t>You should be doing your part each year by bringing in a friend, family member or neighbor to be a part of the Fraternal Order of Eagles.</a:t>
            </a:r>
            <a:endParaRPr lang="en-US" altLang="en-US" sz="20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20871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5AB81-39EF-7639-A00C-1DB7914957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95C7EA-B906-7D1C-5164-255388FBC127}"/>
              </a:ext>
            </a:extLst>
          </p:cNvPr>
          <p:cNvSpPr>
            <a:spLocks noGrp="1"/>
          </p:cNvSpPr>
          <p:nvPr>
            <p:ph type="title"/>
          </p:nvPr>
        </p:nvSpPr>
        <p:spPr/>
        <p:txBody>
          <a:bodyPr/>
          <a:lstStyle/>
          <a:p>
            <a:r>
              <a:rPr lang="en-US" dirty="0">
                <a:latin typeface="Acumin Pro SemiCondensed Black" panose="020B0506020202020204" pitchFamily="34" charset="77"/>
              </a:rPr>
              <a:t>Serve As An Officer</a:t>
            </a:r>
          </a:p>
        </p:txBody>
      </p:sp>
      <p:sp>
        <p:nvSpPr>
          <p:cNvPr id="9" name="Content Placeholder 2">
            <a:extLst>
              <a:ext uri="{FF2B5EF4-FFF2-40B4-BE49-F238E27FC236}">
                <a16:creationId xmlns:a16="http://schemas.microsoft.com/office/drawing/2014/main" id="{0A36D34A-6C77-1D8A-7180-248BC5C40F97}"/>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Our Aeries and Auxiliaries are in great need of quality officers. If you’re a longtime member with great knowledge of the F.O.E. and how it operates, you should be serving as an officer or mentoring others to hold office to ensure things run properly and the Aerie is set up for success.</a:t>
            </a:r>
            <a:endParaRPr lang="en-US" altLang="en-US" sz="20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67255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Be A Mentor</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Many new Eagles aren’t quite sure of what they should be doing, how they can contribute, what rights they have and how they can help the Aerie or Auxiliary grow. </a:t>
            </a:r>
          </a:p>
          <a:p>
            <a:r>
              <a:rPr lang="en-US" altLang="en-US" sz="2400" b="1" dirty="0">
                <a:solidFill>
                  <a:schemeClr val="accent2"/>
                </a:solidFill>
                <a:latin typeface="Acumin Pro SemiCondensed Black" panose="020B0906020202020204" pitchFamily="34" charset="0"/>
              </a:rPr>
              <a:t>Take a new member under your wing and show them the way. </a:t>
            </a:r>
            <a:endParaRPr lang="en-US" altLang="en-US" sz="2400" b="1" dirty="0">
              <a:solidFill>
                <a:schemeClr val="accent2"/>
              </a:solidFill>
              <a:latin typeface="Acumin Pro SemiCondensed" panose="020B0506020202020204" pitchFamily="34" charset="0"/>
            </a:endParaRPr>
          </a:p>
        </p:txBody>
      </p:sp>
    </p:spTree>
    <p:extLst>
      <p:ext uri="{BB962C8B-B14F-4D97-AF65-F5344CB8AC3E}">
        <p14:creationId xmlns:p14="http://schemas.microsoft.com/office/powerpoint/2010/main" val="3266529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Mentoring</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Almost all of our recent and current Grand Officers can provide a story about another member who mentored them, encouraging them to be vocal at local meetings, to attend district/zone meetings, be involved in State/Provincial Conventions and more. </a:t>
            </a:r>
          </a:p>
          <a:p>
            <a:r>
              <a:rPr lang="en-US" altLang="en-US" sz="2400" b="1" dirty="0">
                <a:solidFill>
                  <a:schemeClr val="accent2"/>
                </a:solidFill>
                <a:latin typeface="Acumin Pro SemiCondensed Black" panose="020B0906020202020204" pitchFamily="34" charset="0"/>
              </a:rPr>
              <a:t>This mentorship is what helps us grow our generations of future Eagles leaders.</a:t>
            </a:r>
          </a:p>
        </p:txBody>
      </p:sp>
    </p:spTree>
    <p:extLst>
      <p:ext uri="{BB962C8B-B14F-4D97-AF65-F5344CB8AC3E}">
        <p14:creationId xmlns:p14="http://schemas.microsoft.com/office/powerpoint/2010/main" val="3636631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Explain Processes To Them </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400" b="1" dirty="0">
                <a:solidFill>
                  <a:schemeClr val="accent2"/>
                </a:solidFill>
                <a:latin typeface="Acumin Pro SemiCondensed Black" panose="020B0906020202020204" pitchFamily="34" charset="0"/>
              </a:rPr>
              <a:t>Before they attend their first local meeting, let them know what to expect. </a:t>
            </a:r>
          </a:p>
          <a:p>
            <a:r>
              <a:rPr lang="en-US" altLang="en-US" sz="2400" b="1" dirty="0">
                <a:solidFill>
                  <a:schemeClr val="accent2"/>
                </a:solidFill>
                <a:latin typeface="Acumin Pro SemiCondensed Black" panose="020B0906020202020204" pitchFamily="34" charset="0"/>
              </a:rPr>
              <a:t>Explain to them the processes and procedures of a meeting. Let them know they have a vote. Show them how things work and what it takes to lead the Aerie/Auxiliary.</a:t>
            </a:r>
          </a:p>
          <a:p>
            <a:r>
              <a:rPr lang="en-US" altLang="en-US" sz="2400" b="1" dirty="0">
                <a:solidFill>
                  <a:schemeClr val="accent2"/>
                </a:solidFill>
                <a:latin typeface="Acumin Pro SemiCondensed Black" panose="020B0906020202020204" pitchFamily="34" charset="0"/>
              </a:rPr>
              <a:t>Sometimes we take our knowledge for granted and don’t realize how confusing the workings of the Order can be to a new member.</a:t>
            </a:r>
            <a:endParaRPr lang="en-US" altLang="en-US" sz="2000" b="1" dirty="0">
              <a:solidFill>
                <a:schemeClr val="accent2"/>
              </a:solidFill>
              <a:latin typeface="Acumin Pro SemiCondensed Black" panose="020B0906020202020204" pitchFamily="34" charset="0"/>
            </a:endParaRPr>
          </a:p>
        </p:txBody>
      </p:sp>
    </p:spTree>
    <p:extLst>
      <p:ext uri="{BB962C8B-B14F-4D97-AF65-F5344CB8AC3E}">
        <p14:creationId xmlns:p14="http://schemas.microsoft.com/office/powerpoint/2010/main" val="15938115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1">
      <a:dk1>
        <a:sysClr val="windowText" lastClr="000000"/>
      </a:dk1>
      <a:lt1>
        <a:sysClr val="window" lastClr="FFFFFF"/>
      </a:lt1>
      <a:dk2>
        <a:srgbClr val="212121"/>
      </a:dk2>
      <a:lt2>
        <a:srgbClr val="636363"/>
      </a:lt2>
      <a:accent1>
        <a:srgbClr val="900E18"/>
      </a:accent1>
      <a:accent2>
        <a:srgbClr val="002060"/>
      </a:accent2>
      <a:accent3>
        <a:srgbClr val="D81624"/>
      </a:accent3>
      <a:accent4>
        <a:srgbClr val="0070C0"/>
      </a:accent4>
      <a:accent5>
        <a:srgbClr val="ED515C"/>
      </a:accent5>
      <a:accent6>
        <a:srgbClr val="00B0F0"/>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Theme1" id="{B2BD5B1C-D734-435F-A120-BAB4874DEBBA}" vid="{CB0190F2-D8A0-4CC5-B16A-729C37AB69D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d23c7fb-c4e9-4e33-b2f9-9b4ec7429899">
      <Terms xmlns="http://schemas.microsoft.com/office/infopath/2007/PartnerControls"/>
    </lcf76f155ced4ddcb4097134ff3c332f>
    <TaxCatchAll xmlns="765c9c6c-c466-4a2c-9f7a-e60e6f7cbf2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C153B150505F941A9BEE00CDF559BE7" ma:contentTypeVersion="15" ma:contentTypeDescription="Create a new document." ma:contentTypeScope="" ma:versionID="cc6028c0c3c908af546eb3c31332837f">
  <xsd:schema xmlns:xsd="http://www.w3.org/2001/XMLSchema" xmlns:xs="http://www.w3.org/2001/XMLSchema" xmlns:p="http://schemas.microsoft.com/office/2006/metadata/properties" xmlns:ns2="3d23c7fb-c4e9-4e33-b2f9-9b4ec7429899" xmlns:ns3="765c9c6c-c466-4a2c-9f7a-e60e6f7cbf2e" targetNamespace="http://schemas.microsoft.com/office/2006/metadata/properties" ma:root="true" ma:fieldsID="ca5f9171362a47637d6f4b0dcd1a532a" ns2:_="" ns3:_="">
    <xsd:import namespace="3d23c7fb-c4e9-4e33-b2f9-9b4ec7429899"/>
    <xsd:import namespace="765c9c6c-c466-4a2c-9f7a-e60e6f7cbf2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23c7fb-c4e9-4e33-b2f9-9b4ec7429899"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ba85044-8583-42c2-be18-0188be91c41a"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5c9c6c-c466-4a2c-9f7a-e60e6f7cbf2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c51361c-d87b-43ac-9a46-4ee0bc9ac13b}" ma:internalName="TaxCatchAll" ma:showField="CatchAllData" ma:web="765c9c6c-c466-4a2c-9f7a-e60e6f7cbf2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379E26-7D10-473C-8B76-9E10C06AE86F}">
  <ds:schemaRefs>
    <ds:schemaRef ds:uri="http://schemas.microsoft.com/office/2006/metadata/properties"/>
    <ds:schemaRef ds:uri="http://schemas.microsoft.com/office/infopath/2007/PartnerControls"/>
    <ds:schemaRef ds:uri="3d23c7fb-c4e9-4e33-b2f9-9b4ec7429899"/>
    <ds:schemaRef ds:uri="765c9c6c-c466-4a2c-9f7a-e60e6f7cbf2e"/>
  </ds:schemaRefs>
</ds:datastoreItem>
</file>

<file path=customXml/itemProps2.xml><?xml version="1.0" encoding="utf-8"?>
<ds:datastoreItem xmlns:ds="http://schemas.openxmlformats.org/officeDocument/2006/customXml" ds:itemID="{4EEB0FB1-62D1-436A-ADF9-BD4BBB1383A1}">
  <ds:schemaRefs>
    <ds:schemaRef ds:uri="http://schemas.microsoft.com/sharepoint/v3/contenttype/forms"/>
  </ds:schemaRefs>
</ds:datastoreItem>
</file>

<file path=customXml/itemProps3.xml><?xml version="1.0" encoding="utf-8"?>
<ds:datastoreItem xmlns:ds="http://schemas.openxmlformats.org/officeDocument/2006/customXml" ds:itemID="{B8A7E52E-AE04-40A4-972D-92198DFA93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23c7fb-c4e9-4e33-b2f9-9b4ec7429899"/>
    <ds:schemaRef ds:uri="765c9c6c-c466-4a2c-9f7a-e60e6f7cbf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Template>
  <TotalTime>1452</TotalTime>
  <Words>618</Words>
  <Application>Microsoft Office PowerPoint</Application>
  <PresentationFormat>Widescreen</PresentationFormat>
  <Paragraphs>34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Acumin Pro SemiCondensed</vt:lpstr>
      <vt:lpstr>Acumin Pro SemiCondensed Black</vt:lpstr>
      <vt:lpstr>Arial</vt:lpstr>
      <vt:lpstr>Century Gothic</vt:lpstr>
      <vt:lpstr>Wingdings 2</vt:lpstr>
      <vt:lpstr>Theme1</vt:lpstr>
      <vt:lpstr>PowerPoint Presentation</vt:lpstr>
      <vt:lpstr>Attitude Reflects Leadership</vt:lpstr>
      <vt:lpstr>Volunteering</vt:lpstr>
      <vt:lpstr>Volunteering</vt:lpstr>
      <vt:lpstr>Membership Recruitment</vt:lpstr>
      <vt:lpstr>Serve As An Officer</vt:lpstr>
      <vt:lpstr>Be A Mentor</vt:lpstr>
      <vt:lpstr>Mentoring</vt:lpstr>
      <vt:lpstr>Explain Processes To Them </vt:lpstr>
      <vt:lpstr>When They’re Ready…</vt:lpstr>
      <vt:lpstr>Team Players Build Stronger Teams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Zack Timmons</dc:creator>
  <cp:lastModifiedBy>Zack Timmons</cp:lastModifiedBy>
  <cp:revision>51</cp:revision>
  <dcterms:created xsi:type="dcterms:W3CDTF">2019-02-25T14:57:32Z</dcterms:created>
  <dcterms:modified xsi:type="dcterms:W3CDTF">2025-07-25T19:17:56Z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0x0101000C153B150505F941A9BEE00CDF559BE7</vt:lpwstr>
  </property>
  <property fmtid="{D5CDD505-2E9C-101B-9397-08002B2CF9AE}" pid="3" name="MediaServiceImageTags">
    <vt:lpwstr/>
  </property>
</Properties>
</file>