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4"/>
  </p:sldMasterIdLst>
  <p:sldIdLst>
    <p:sldId id="256" r:id="rId5"/>
    <p:sldId id="306" r:id="rId6"/>
    <p:sldId id="308" r:id="rId7"/>
    <p:sldId id="310" r:id="rId8"/>
    <p:sldId id="307" r:id="rId9"/>
    <p:sldId id="309" r:id="rId10"/>
    <p:sldId id="311"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5265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12E9522-70AE-41F7-ACB4-B3FF053BADF9}" v="2" dt="2025-07-25T18:30:26.24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1693" autoAdjust="0"/>
    <p:restoredTop sz="94660"/>
  </p:normalViewPr>
  <p:slideViewPr>
    <p:cSldViewPr snapToGrid="0">
      <p:cViewPr varScale="1">
        <p:scale>
          <a:sx n="108" d="100"/>
          <a:sy n="108" d="100"/>
        </p:scale>
        <p:origin x="5628" y="1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presProps" Target="presProps.xml"/><Relationship Id="rId17" Type="http://schemas.microsoft.com/office/2015/10/relationships/revisionInfo" Target="revisionInfo.xml"/><Relationship Id="rId2" Type="http://schemas.openxmlformats.org/officeDocument/2006/relationships/customXml" Target="../customXml/item2.xml"/><Relationship Id="rId16" Type="http://schemas.microsoft.com/office/2016/11/relationships/changesInfo" Target="changesInfos/changesInfo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tableStyles" Target="tableStyle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Zack Timmons" userId="22e8fd73-0c58-49dc-95c7-ab86bb7007e9" providerId="ADAL" clId="{112E9522-70AE-41F7-ACB4-B3FF053BADF9}"/>
    <pc:docChg chg="custSel modSld">
      <pc:chgData name="Zack Timmons" userId="22e8fd73-0c58-49dc-95c7-ab86bb7007e9" providerId="ADAL" clId="{112E9522-70AE-41F7-ACB4-B3FF053BADF9}" dt="2025-07-25T18:53:43.505" v="2279" actId="20577"/>
      <pc:docMkLst>
        <pc:docMk/>
      </pc:docMkLst>
      <pc:sldChg chg="modSp mod">
        <pc:chgData name="Zack Timmons" userId="22e8fd73-0c58-49dc-95c7-ab86bb7007e9" providerId="ADAL" clId="{112E9522-70AE-41F7-ACB4-B3FF053BADF9}" dt="2025-07-25T17:09:34.906" v="8" actId="20577"/>
        <pc:sldMkLst>
          <pc:docMk/>
          <pc:sldMk cId="3056965651" sldId="256"/>
        </pc:sldMkLst>
        <pc:spChg chg="mod">
          <ac:chgData name="Zack Timmons" userId="22e8fd73-0c58-49dc-95c7-ab86bb7007e9" providerId="ADAL" clId="{112E9522-70AE-41F7-ACB4-B3FF053BADF9}" dt="2025-07-25T17:09:34.906" v="8" actId="20577"/>
          <ac:spMkLst>
            <pc:docMk/>
            <pc:sldMk cId="3056965651" sldId="256"/>
            <ac:spMk id="3" creationId="{00000000-0000-0000-0000-000000000000}"/>
          </ac:spMkLst>
        </pc:spChg>
      </pc:sldChg>
      <pc:sldChg chg="modSp mod">
        <pc:chgData name="Zack Timmons" userId="22e8fd73-0c58-49dc-95c7-ab86bb7007e9" providerId="ADAL" clId="{112E9522-70AE-41F7-ACB4-B3FF053BADF9}" dt="2025-07-25T17:10:44.124" v="359" actId="20577"/>
        <pc:sldMkLst>
          <pc:docMk/>
          <pc:sldMk cId="1352583541" sldId="306"/>
        </pc:sldMkLst>
        <pc:spChg chg="mod">
          <ac:chgData name="Zack Timmons" userId="22e8fd73-0c58-49dc-95c7-ab86bb7007e9" providerId="ADAL" clId="{112E9522-70AE-41F7-ACB4-B3FF053BADF9}" dt="2025-07-25T17:09:44.965" v="27" actId="20577"/>
          <ac:spMkLst>
            <pc:docMk/>
            <pc:sldMk cId="1352583541" sldId="306"/>
            <ac:spMk id="2" creationId="{00000000-0000-0000-0000-000000000000}"/>
          </ac:spMkLst>
        </pc:spChg>
        <pc:spChg chg="mod">
          <ac:chgData name="Zack Timmons" userId="22e8fd73-0c58-49dc-95c7-ab86bb7007e9" providerId="ADAL" clId="{112E9522-70AE-41F7-ACB4-B3FF053BADF9}" dt="2025-07-25T17:10:44.124" v="359" actId="20577"/>
          <ac:spMkLst>
            <pc:docMk/>
            <pc:sldMk cId="1352583541" sldId="306"/>
            <ac:spMk id="9" creationId="{0BE70625-2D9A-4F40-B7AF-A4BD2247E048}"/>
          </ac:spMkLst>
        </pc:spChg>
      </pc:sldChg>
      <pc:sldChg chg="modSp mod">
        <pc:chgData name="Zack Timmons" userId="22e8fd73-0c58-49dc-95c7-ab86bb7007e9" providerId="ADAL" clId="{112E9522-70AE-41F7-ACB4-B3FF053BADF9}" dt="2025-07-25T17:34:27.401" v="1575" actId="20577"/>
        <pc:sldMkLst>
          <pc:docMk/>
          <pc:sldMk cId="3268185733" sldId="307"/>
        </pc:sldMkLst>
        <pc:spChg chg="mod">
          <ac:chgData name="Zack Timmons" userId="22e8fd73-0c58-49dc-95c7-ab86bb7007e9" providerId="ADAL" clId="{112E9522-70AE-41F7-ACB4-B3FF053BADF9}" dt="2025-07-25T17:34:27.401" v="1575" actId="20577"/>
          <ac:spMkLst>
            <pc:docMk/>
            <pc:sldMk cId="3268185733" sldId="307"/>
            <ac:spMk id="2" creationId="{00000000-0000-0000-0000-000000000000}"/>
          </ac:spMkLst>
        </pc:spChg>
        <pc:spChg chg="mod">
          <ac:chgData name="Zack Timmons" userId="22e8fd73-0c58-49dc-95c7-ab86bb7007e9" providerId="ADAL" clId="{112E9522-70AE-41F7-ACB4-B3FF053BADF9}" dt="2025-07-25T17:15:00.013" v="1560" actId="20577"/>
          <ac:spMkLst>
            <pc:docMk/>
            <pc:sldMk cId="3268185733" sldId="307"/>
            <ac:spMk id="9" creationId="{0BE70625-2D9A-4F40-B7AF-A4BD2247E048}"/>
          </ac:spMkLst>
        </pc:spChg>
      </pc:sldChg>
      <pc:sldChg chg="modSp mod">
        <pc:chgData name="Zack Timmons" userId="22e8fd73-0c58-49dc-95c7-ab86bb7007e9" providerId="ADAL" clId="{112E9522-70AE-41F7-ACB4-B3FF053BADF9}" dt="2025-07-25T17:12:23.717" v="793" actId="20577"/>
        <pc:sldMkLst>
          <pc:docMk/>
          <pc:sldMk cId="3799675058" sldId="308"/>
        </pc:sldMkLst>
        <pc:spChg chg="mod">
          <ac:chgData name="Zack Timmons" userId="22e8fd73-0c58-49dc-95c7-ab86bb7007e9" providerId="ADAL" clId="{112E9522-70AE-41F7-ACB4-B3FF053BADF9}" dt="2025-07-25T17:10:53.192" v="378" actId="20577"/>
          <ac:spMkLst>
            <pc:docMk/>
            <pc:sldMk cId="3799675058" sldId="308"/>
            <ac:spMk id="2" creationId="{C7743E0B-3880-7FE2-D86C-4D7FA3C3F196}"/>
          </ac:spMkLst>
        </pc:spChg>
        <pc:spChg chg="mod">
          <ac:chgData name="Zack Timmons" userId="22e8fd73-0c58-49dc-95c7-ab86bb7007e9" providerId="ADAL" clId="{112E9522-70AE-41F7-ACB4-B3FF053BADF9}" dt="2025-07-25T17:12:23.717" v="793" actId="20577"/>
          <ac:spMkLst>
            <pc:docMk/>
            <pc:sldMk cId="3799675058" sldId="308"/>
            <ac:spMk id="9" creationId="{E43334E6-EC23-7ED0-5E36-8E2EAFBE3010}"/>
          </ac:spMkLst>
        </pc:spChg>
      </pc:sldChg>
      <pc:sldChg chg="modSp mod">
        <pc:chgData name="Zack Timmons" userId="22e8fd73-0c58-49dc-95c7-ab86bb7007e9" providerId="ADAL" clId="{112E9522-70AE-41F7-ACB4-B3FF053BADF9}" dt="2025-07-25T18:31:40.195" v="1941" actId="20577"/>
        <pc:sldMkLst>
          <pc:docMk/>
          <pc:sldMk cId="1707785829" sldId="309"/>
        </pc:sldMkLst>
        <pc:spChg chg="mod">
          <ac:chgData name="Zack Timmons" userId="22e8fd73-0c58-49dc-95c7-ab86bb7007e9" providerId="ADAL" clId="{112E9522-70AE-41F7-ACB4-B3FF053BADF9}" dt="2025-07-25T17:39:18.491" v="1588" actId="20577"/>
          <ac:spMkLst>
            <pc:docMk/>
            <pc:sldMk cId="1707785829" sldId="309"/>
            <ac:spMk id="2" creationId="{86D225D2-7E49-003C-2499-E65EE0F98BC1}"/>
          </ac:spMkLst>
        </pc:spChg>
        <pc:spChg chg="mod">
          <ac:chgData name="Zack Timmons" userId="22e8fd73-0c58-49dc-95c7-ab86bb7007e9" providerId="ADAL" clId="{112E9522-70AE-41F7-ACB4-B3FF053BADF9}" dt="2025-07-25T18:31:40.195" v="1941" actId="20577"/>
          <ac:spMkLst>
            <pc:docMk/>
            <pc:sldMk cId="1707785829" sldId="309"/>
            <ac:spMk id="9" creationId="{6C6B24AE-3D5C-EE69-9B9D-7DCAD8C79089}"/>
          </ac:spMkLst>
        </pc:spChg>
      </pc:sldChg>
      <pc:sldChg chg="modSp mod">
        <pc:chgData name="Zack Timmons" userId="22e8fd73-0c58-49dc-95c7-ab86bb7007e9" providerId="ADAL" clId="{112E9522-70AE-41F7-ACB4-B3FF053BADF9}" dt="2025-07-25T17:13:43.354" v="1221" actId="20577"/>
        <pc:sldMkLst>
          <pc:docMk/>
          <pc:sldMk cId="3572642185" sldId="310"/>
        </pc:sldMkLst>
        <pc:spChg chg="mod">
          <ac:chgData name="Zack Timmons" userId="22e8fd73-0c58-49dc-95c7-ab86bb7007e9" providerId="ADAL" clId="{112E9522-70AE-41F7-ACB4-B3FF053BADF9}" dt="2025-07-25T17:12:33.370" v="806" actId="20577"/>
          <ac:spMkLst>
            <pc:docMk/>
            <pc:sldMk cId="3572642185" sldId="310"/>
            <ac:spMk id="2" creationId="{EB9DCB28-2397-016E-97E8-C44B03BC0086}"/>
          </ac:spMkLst>
        </pc:spChg>
        <pc:spChg chg="mod">
          <ac:chgData name="Zack Timmons" userId="22e8fd73-0c58-49dc-95c7-ab86bb7007e9" providerId="ADAL" clId="{112E9522-70AE-41F7-ACB4-B3FF053BADF9}" dt="2025-07-25T17:13:43.354" v="1221" actId="20577"/>
          <ac:spMkLst>
            <pc:docMk/>
            <pc:sldMk cId="3572642185" sldId="310"/>
            <ac:spMk id="9" creationId="{B59F0EAF-7716-E8D5-E4F2-A489132223AB}"/>
          </ac:spMkLst>
        </pc:spChg>
      </pc:sldChg>
      <pc:sldChg chg="modSp mod">
        <pc:chgData name="Zack Timmons" userId="22e8fd73-0c58-49dc-95c7-ab86bb7007e9" providerId="ADAL" clId="{112E9522-70AE-41F7-ACB4-B3FF053BADF9}" dt="2025-07-25T18:53:43.505" v="2279" actId="20577"/>
        <pc:sldMkLst>
          <pc:docMk/>
          <pc:sldMk cId="3773359731" sldId="311"/>
        </pc:sldMkLst>
        <pc:spChg chg="mod">
          <ac:chgData name="Zack Timmons" userId="22e8fd73-0c58-49dc-95c7-ab86bb7007e9" providerId="ADAL" clId="{112E9522-70AE-41F7-ACB4-B3FF053BADF9}" dt="2025-07-25T18:32:00.284" v="1953" actId="20577"/>
          <ac:spMkLst>
            <pc:docMk/>
            <pc:sldMk cId="3773359731" sldId="311"/>
            <ac:spMk id="2" creationId="{6E1BE21C-BDF7-E850-A107-D5C331C85E8B}"/>
          </ac:spMkLst>
        </pc:spChg>
        <pc:spChg chg="mod">
          <ac:chgData name="Zack Timmons" userId="22e8fd73-0c58-49dc-95c7-ab86bb7007e9" providerId="ADAL" clId="{112E9522-70AE-41F7-ACB4-B3FF053BADF9}" dt="2025-07-25T18:53:43.505" v="2279" actId="20577"/>
          <ac:spMkLst>
            <pc:docMk/>
            <pc:sldMk cId="3773359731" sldId="311"/>
            <ac:spMk id="9" creationId="{A11DDFA3-B1FA-8A94-AB35-E11EEFB646E3}"/>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1" name="Freeform 6"/>
          <p:cNvSpPr/>
          <p:nvPr/>
        </p:nvSpPr>
        <p:spPr bwMode="auto">
          <a:xfrm>
            <a:off x="0" y="-3175"/>
            <a:ext cx="12192000" cy="5203825"/>
          </a:xfrm>
          <a:custGeom>
            <a:avLst/>
            <a:gdLst/>
            <a:ahLst/>
            <a:cxnLst/>
            <a:rect l="0" t="0" r="r" b="b"/>
            <a:pathLst>
              <a:path w="5760" h="3278">
                <a:moveTo>
                  <a:pt x="5760" y="0"/>
                </a:moveTo>
                <a:lnTo>
                  <a:pt x="0" y="0"/>
                </a:lnTo>
                <a:lnTo>
                  <a:pt x="0" y="3090"/>
                </a:lnTo>
                <a:lnTo>
                  <a:pt x="943" y="3090"/>
                </a:lnTo>
                <a:lnTo>
                  <a:pt x="1123" y="3270"/>
                </a:lnTo>
                <a:lnTo>
                  <a:pt x="1123" y="3270"/>
                </a:lnTo>
                <a:lnTo>
                  <a:pt x="1127" y="3272"/>
                </a:lnTo>
                <a:lnTo>
                  <a:pt x="1133" y="3275"/>
                </a:lnTo>
                <a:lnTo>
                  <a:pt x="1139" y="3278"/>
                </a:lnTo>
                <a:lnTo>
                  <a:pt x="1144" y="3278"/>
                </a:lnTo>
                <a:lnTo>
                  <a:pt x="1150" y="3278"/>
                </a:lnTo>
                <a:lnTo>
                  <a:pt x="1155" y="3275"/>
                </a:lnTo>
                <a:lnTo>
                  <a:pt x="1161" y="3272"/>
                </a:lnTo>
                <a:lnTo>
                  <a:pt x="1165" y="3270"/>
                </a:lnTo>
                <a:lnTo>
                  <a:pt x="1345" y="3090"/>
                </a:lnTo>
                <a:lnTo>
                  <a:pt x="5760" y="3090"/>
                </a:lnTo>
                <a:lnTo>
                  <a:pt x="5760" y="0"/>
                </a:lnTo>
                <a:close/>
              </a:path>
            </a:pathLst>
          </a:custGeom>
          <a:ln/>
          <a:effectLst/>
          <a:extLst>
            <a:ext uri="{91240B29-F687-4f45-9708-019B960494DF}">
              <a14:hiddenLine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ctrTitle"/>
          </p:nvPr>
        </p:nvSpPr>
        <p:spPr>
          <a:xfrm>
            <a:off x="810001" y="1449147"/>
            <a:ext cx="10572000" cy="2971051"/>
          </a:xfrm>
        </p:spPr>
        <p:txBody>
          <a:bodyPr/>
          <a:lstStyle>
            <a:lvl1pPr>
              <a:defRPr sz="5400"/>
            </a:lvl1pPr>
          </a:lstStyle>
          <a:p>
            <a:r>
              <a:rPr lang="en-US"/>
              <a:t>Click to edit Master title style</a:t>
            </a:r>
            <a:endParaRPr lang="en-US" dirty="0"/>
          </a:p>
        </p:txBody>
      </p:sp>
      <p:sp>
        <p:nvSpPr>
          <p:cNvPr id="3" name="Subtitle 2"/>
          <p:cNvSpPr>
            <a:spLocks noGrp="1"/>
          </p:cNvSpPr>
          <p:nvPr>
            <p:ph type="subTitle" idx="1"/>
          </p:nvPr>
        </p:nvSpPr>
        <p:spPr>
          <a:xfrm>
            <a:off x="810001" y="5280847"/>
            <a:ext cx="10572000" cy="434974"/>
          </a:xfrm>
        </p:spPr>
        <p:txBody>
          <a:bodyPr anchor="t"/>
          <a:lstStyle>
            <a:lvl1pPr marL="0" indent="0" algn="l">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8B9EBBA-996F-894A-B54A-D6246ED52CEA}" type="datetimeFigureOut">
              <a:rPr lang="en-US" dirty="0"/>
              <a:pPr/>
              <a:t>7/25/2025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10000" y="4800600"/>
            <a:ext cx="10561418" cy="566738"/>
          </a:xfrm>
        </p:spPr>
        <p:txBody>
          <a:bodyPr anchor="b">
            <a:normAutofit/>
          </a:bodyPr>
          <a:lstStyle>
            <a:lvl1pPr algn="l">
              <a:defRPr sz="2400" b="0"/>
            </a:lvl1pPr>
          </a:lstStyle>
          <a:p>
            <a:r>
              <a:rPr lang="en-US"/>
              <a:t>Click to edit Master title style</a:t>
            </a:r>
            <a:endParaRPr lang="en-US" dirty="0"/>
          </a:p>
        </p:txBody>
      </p:sp>
      <p:sp>
        <p:nvSpPr>
          <p:cNvPr id="15" name="Picture Placeholder 14"/>
          <p:cNvSpPr>
            <a:spLocks noGrp="1" noChangeAspect="1"/>
          </p:cNvSpPr>
          <p:nvPr>
            <p:ph type="pic" sz="quarter" idx="13"/>
          </p:nvPr>
        </p:nvSpPr>
        <p:spPr bwMode="auto">
          <a:xfrm>
            <a:off x="0" y="0"/>
            <a:ext cx="12192000" cy="4800600"/>
          </a:xfrm>
          <a:custGeom>
            <a:avLst/>
            <a:gdLst/>
            <a:ahLst/>
            <a:cxnLst/>
            <a:rect l="0" t="0" r="r" b="b"/>
            <a:pathLst>
              <a:path w="5760" h="3289">
                <a:moveTo>
                  <a:pt x="5760" y="0"/>
                </a:moveTo>
                <a:lnTo>
                  <a:pt x="0" y="0"/>
                </a:lnTo>
                <a:lnTo>
                  <a:pt x="0" y="3100"/>
                </a:lnTo>
                <a:lnTo>
                  <a:pt x="943" y="3100"/>
                </a:lnTo>
                <a:lnTo>
                  <a:pt x="1123" y="3281"/>
                </a:lnTo>
                <a:lnTo>
                  <a:pt x="1123" y="3281"/>
                </a:lnTo>
                <a:lnTo>
                  <a:pt x="1127" y="3283"/>
                </a:lnTo>
                <a:lnTo>
                  <a:pt x="1133" y="3286"/>
                </a:lnTo>
                <a:lnTo>
                  <a:pt x="1139" y="3289"/>
                </a:lnTo>
                <a:lnTo>
                  <a:pt x="1144" y="3289"/>
                </a:lnTo>
                <a:lnTo>
                  <a:pt x="1150" y="3289"/>
                </a:lnTo>
                <a:lnTo>
                  <a:pt x="1155" y="3286"/>
                </a:lnTo>
                <a:lnTo>
                  <a:pt x="1161" y="3283"/>
                </a:lnTo>
                <a:lnTo>
                  <a:pt x="1165" y="3281"/>
                </a:lnTo>
                <a:lnTo>
                  <a:pt x="1345" y="3100"/>
                </a:lnTo>
                <a:lnTo>
                  <a:pt x="5760" y="3100"/>
                </a:lnTo>
                <a:lnTo>
                  <a:pt x="5760" y="0"/>
                </a:lnTo>
                <a:close/>
              </a:path>
            </a:pathLst>
          </a:custGeom>
          <a:noFill/>
          <a:ln>
            <a:solidFill>
              <a:schemeClr val="tx2"/>
            </a:solidFill>
          </a:ln>
        </p:spPr>
        <p:style>
          <a:lnRef idx="1">
            <a:schemeClr val="accent1"/>
          </a:lnRef>
          <a:fillRef idx="3">
            <a:schemeClr val="accent1"/>
          </a:fillRef>
          <a:effectRef idx="2">
            <a:schemeClr val="accent1"/>
          </a:effectRef>
          <a:fontRef idx="minor">
            <a:schemeClr val="lt1"/>
          </a:fontRef>
        </p:style>
        <p:txBody>
          <a:bodyPr wrap="square" numCol="1" anchor="t" anchorCtr="0" compatLnSpc="1">
            <a:prstTxWarp prst="textNoShape">
              <a:avLst/>
            </a:prstTxWarp>
            <a:normAutofit/>
          </a:bodyPr>
          <a:lstStyle>
            <a:lvl1pPr marL="0" indent="0" algn="ctr">
              <a:buFontTx/>
              <a:buNone/>
              <a:defRPr sz="1600"/>
            </a:lvl1pPr>
          </a:lstStyle>
          <a:p>
            <a:r>
              <a:rPr lang="en-US"/>
              <a:t>Click icon to add picture</a:t>
            </a:r>
            <a:endParaRPr lang="en-US" dirty="0"/>
          </a:p>
        </p:txBody>
      </p:sp>
      <p:sp>
        <p:nvSpPr>
          <p:cNvPr id="4" name="Text Placeholder 3"/>
          <p:cNvSpPr>
            <a:spLocks noGrp="1"/>
          </p:cNvSpPr>
          <p:nvPr>
            <p:ph type="body" sz="half" idx="2"/>
          </p:nvPr>
        </p:nvSpPr>
        <p:spPr>
          <a:xfrm>
            <a:off x="810000" y="5367338"/>
            <a:ext cx="10561418"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8C79C5D-2A6F-F04D-97DA-BEF2467B64E4}" type="datetimeFigureOut">
              <a:rPr lang="en-US" dirty="0"/>
              <a:pPr/>
              <a:t>7/25/2025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8" name="Freeform 6"/>
          <p:cNvSpPr>
            <a:spLocks noChangeAspect="1"/>
          </p:cNvSpPr>
          <p:nvPr/>
        </p:nvSpPr>
        <p:spPr bwMode="auto">
          <a:xfrm>
            <a:off x="631697" y="1081456"/>
            <a:ext cx="6332416" cy="3239188"/>
          </a:xfrm>
          <a:custGeom>
            <a:avLst/>
            <a:gdLst/>
            <a:ahLst/>
            <a:cxnLst/>
            <a:rect l="0" t="0" r="r" b="b"/>
            <a:pathLst>
              <a:path w="3384" h="2308">
                <a:moveTo>
                  <a:pt x="3340" y="0"/>
                </a:moveTo>
                <a:lnTo>
                  <a:pt x="44" y="0"/>
                </a:lnTo>
                <a:lnTo>
                  <a:pt x="44" y="0"/>
                </a:lnTo>
                <a:lnTo>
                  <a:pt x="34" y="0"/>
                </a:lnTo>
                <a:lnTo>
                  <a:pt x="26" y="4"/>
                </a:lnTo>
                <a:lnTo>
                  <a:pt x="20" y="8"/>
                </a:lnTo>
                <a:lnTo>
                  <a:pt x="12" y="12"/>
                </a:lnTo>
                <a:lnTo>
                  <a:pt x="8" y="20"/>
                </a:lnTo>
                <a:lnTo>
                  <a:pt x="4" y="26"/>
                </a:lnTo>
                <a:lnTo>
                  <a:pt x="0" y="34"/>
                </a:lnTo>
                <a:lnTo>
                  <a:pt x="0" y="44"/>
                </a:lnTo>
                <a:lnTo>
                  <a:pt x="0" y="2076"/>
                </a:lnTo>
                <a:lnTo>
                  <a:pt x="0" y="2076"/>
                </a:lnTo>
                <a:lnTo>
                  <a:pt x="0" y="2086"/>
                </a:lnTo>
                <a:lnTo>
                  <a:pt x="4" y="2094"/>
                </a:lnTo>
                <a:lnTo>
                  <a:pt x="8" y="2100"/>
                </a:lnTo>
                <a:lnTo>
                  <a:pt x="12" y="2108"/>
                </a:lnTo>
                <a:lnTo>
                  <a:pt x="20" y="2112"/>
                </a:lnTo>
                <a:lnTo>
                  <a:pt x="26" y="2116"/>
                </a:lnTo>
                <a:lnTo>
                  <a:pt x="34" y="2120"/>
                </a:lnTo>
                <a:lnTo>
                  <a:pt x="44" y="2120"/>
                </a:lnTo>
                <a:lnTo>
                  <a:pt x="474" y="2120"/>
                </a:lnTo>
                <a:lnTo>
                  <a:pt x="650" y="2296"/>
                </a:lnTo>
                <a:lnTo>
                  <a:pt x="650" y="2296"/>
                </a:lnTo>
                <a:lnTo>
                  <a:pt x="656" y="2300"/>
                </a:lnTo>
                <a:lnTo>
                  <a:pt x="664" y="2304"/>
                </a:lnTo>
                <a:lnTo>
                  <a:pt x="672" y="2308"/>
                </a:lnTo>
                <a:lnTo>
                  <a:pt x="680" y="2308"/>
                </a:lnTo>
                <a:lnTo>
                  <a:pt x="688" y="2308"/>
                </a:lnTo>
                <a:lnTo>
                  <a:pt x="696" y="2304"/>
                </a:lnTo>
                <a:lnTo>
                  <a:pt x="704" y="2300"/>
                </a:lnTo>
                <a:lnTo>
                  <a:pt x="710" y="2296"/>
                </a:lnTo>
                <a:lnTo>
                  <a:pt x="886" y="2120"/>
                </a:lnTo>
                <a:lnTo>
                  <a:pt x="3340" y="2120"/>
                </a:lnTo>
                <a:lnTo>
                  <a:pt x="3340" y="2120"/>
                </a:lnTo>
                <a:lnTo>
                  <a:pt x="3350" y="2120"/>
                </a:lnTo>
                <a:lnTo>
                  <a:pt x="3358" y="2116"/>
                </a:lnTo>
                <a:lnTo>
                  <a:pt x="3364" y="2112"/>
                </a:lnTo>
                <a:lnTo>
                  <a:pt x="3372" y="2108"/>
                </a:lnTo>
                <a:lnTo>
                  <a:pt x="3376" y="2100"/>
                </a:lnTo>
                <a:lnTo>
                  <a:pt x="3380" y="2094"/>
                </a:lnTo>
                <a:lnTo>
                  <a:pt x="3384" y="2086"/>
                </a:lnTo>
                <a:lnTo>
                  <a:pt x="3384" y="2076"/>
                </a:lnTo>
                <a:lnTo>
                  <a:pt x="3384" y="44"/>
                </a:lnTo>
                <a:lnTo>
                  <a:pt x="3384" y="44"/>
                </a:lnTo>
                <a:lnTo>
                  <a:pt x="3384" y="34"/>
                </a:lnTo>
                <a:lnTo>
                  <a:pt x="3380" y="26"/>
                </a:lnTo>
                <a:lnTo>
                  <a:pt x="3376" y="20"/>
                </a:lnTo>
                <a:lnTo>
                  <a:pt x="3372" y="12"/>
                </a:lnTo>
                <a:lnTo>
                  <a:pt x="3364" y="8"/>
                </a:lnTo>
                <a:lnTo>
                  <a:pt x="3358" y="4"/>
                </a:lnTo>
                <a:lnTo>
                  <a:pt x="3350" y="0"/>
                </a:lnTo>
                <a:lnTo>
                  <a:pt x="3340" y="0"/>
                </a:lnTo>
                <a:lnTo>
                  <a:pt x="3340" y="0"/>
                </a:lnTo>
                <a:close/>
              </a:path>
            </a:pathLst>
          </a:custGeom>
          <a:ln>
            <a:solidFill>
              <a:schemeClr val="accent1"/>
            </a:solidFill>
          </a:ln>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850985" y="1238502"/>
            <a:ext cx="5893840" cy="2645912"/>
          </a:xfrm>
        </p:spPr>
        <p:txBody>
          <a:bodyPr anchor="b"/>
          <a:lstStyle>
            <a:lvl1pPr algn="l">
              <a:defRPr sz="4200" b="1" cap="none"/>
            </a:lvl1pPr>
          </a:lstStyle>
          <a:p>
            <a:r>
              <a:rPr lang="en-US"/>
              <a:t>Click to edit Master title style</a:t>
            </a:r>
            <a:endParaRPr lang="en-US" dirty="0"/>
          </a:p>
        </p:txBody>
      </p:sp>
      <p:sp>
        <p:nvSpPr>
          <p:cNvPr id="3" name="Text Placeholder 2"/>
          <p:cNvSpPr>
            <a:spLocks noGrp="1"/>
          </p:cNvSpPr>
          <p:nvPr>
            <p:ph type="body" idx="1"/>
          </p:nvPr>
        </p:nvSpPr>
        <p:spPr>
          <a:xfrm>
            <a:off x="853190" y="4443680"/>
            <a:ext cx="5891636" cy="713241"/>
          </a:xfrm>
        </p:spPr>
        <p:txBody>
          <a:bodyPr anchor="t">
            <a:no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9" name="Text Placeholder 5"/>
          <p:cNvSpPr>
            <a:spLocks noGrp="1"/>
          </p:cNvSpPr>
          <p:nvPr>
            <p:ph type="body" sz="quarter" idx="16"/>
          </p:nvPr>
        </p:nvSpPr>
        <p:spPr>
          <a:xfrm>
            <a:off x="7574642" y="1081456"/>
            <a:ext cx="3810001" cy="4075465"/>
          </a:xfrm>
        </p:spPr>
        <p:txBody>
          <a:bodyPr anchor="t"/>
          <a:lstStyle>
            <a:lvl1pPr marL="0" indent="0">
              <a:buFontTx/>
              <a:buNone/>
              <a:defRPr/>
            </a:lvl1pPr>
          </a:lstStyle>
          <a:p>
            <a:pPr lvl="0"/>
            <a:r>
              <a:rPr lang="en-US"/>
              <a:t>Click to edit Master text styles</a:t>
            </a:r>
          </a:p>
        </p:txBody>
      </p:sp>
      <p:sp>
        <p:nvSpPr>
          <p:cNvPr id="4" name="Date Placeholder 3"/>
          <p:cNvSpPr>
            <a:spLocks noGrp="1"/>
          </p:cNvSpPr>
          <p:nvPr>
            <p:ph type="dt" sz="half" idx="10"/>
          </p:nvPr>
        </p:nvSpPr>
        <p:spPr/>
        <p:txBody>
          <a:bodyPr/>
          <a:lstStyle/>
          <a:p>
            <a:fld id="{8DFA1846-DA80-1C48-A609-854EA85C59AD}" type="datetimeFigureOut">
              <a:rPr lang="en-US" dirty="0"/>
              <a:pPr/>
              <a:t>7/25/2025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9" name="Freeform 6"/>
          <p:cNvSpPr>
            <a:spLocks noChangeAspect="1"/>
          </p:cNvSpPr>
          <p:nvPr/>
        </p:nvSpPr>
        <p:spPr bwMode="auto">
          <a:xfrm>
            <a:off x="1140884" y="2286585"/>
            <a:ext cx="4895115" cy="2503972"/>
          </a:xfrm>
          <a:custGeom>
            <a:avLst/>
            <a:gdLst/>
            <a:ahLst/>
            <a:cxnLst/>
            <a:rect l="0" t="0" r="r" b="b"/>
            <a:pathLst>
              <a:path w="3384" h="2308">
                <a:moveTo>
                  <a:pt x="3340" y="0"/>
                </a:moveTo>
                <a:lnTo>
                  <a:pt x="44" y="0"/>
                </a:lnTo>
                <a:lnTo>
                  <a:pt x="44" y="0"/>
                </a:lnTo>
                <a:lnTo>
                  <a:pt x="34" y="0"/>
                </a:lnTo>
                <a:lnTo>
                  <a:pt x="26" y="4"/>
                </a:lnTo>
                <a:lnTo>
                  <a:pt x="20" y="8"/>
                </a:lnTo>
                <a:lnTo>
                  <a:pt x="12" y="12"/>
                </a:lnTo>
                <a:lnTo>
                  <a:pt x="8" y="20"/>
                </a:lnTo>
                <a:lnTo>
                  <a:pt x="4" y="26"/>
                </a:lnTo>
                <a:lnTo>
                  <a:pt x="0" y="34"/>
                </a:lnTo>
                <a:lnTo>
                  <a:pt x="0" y="44"/>
                </a:lnTo>
                <a:lnTo>
                  <a:pt x="0" y="2076"/>
                </a:lnTo>
                <a:lnTo>
                  <a:pt x="0" y="2076"/>
                </a:lnTo>
                <a:lnTo>
                  <a:pt x="0" y="2086"/>
                </a:lnTo>
                <a:lnTo>
                  <a:pt x="4" y="2094"/>
                </a:lnTo>
                <a:lnTo>
                  <a:pt x="8" y="2100"/>
                </a:lnTo>
                <a:lnTo>
                  <a:pt x="12" y="2108"/>
                </a:lnTo>
                <a:lnTo>
                  <a:pt x="20" y="2112"/>
                </a:lnTo>
                <a:lnTo>
                  <a:pt x="26" y="2116"/>
                </a:lnTo>
                <a:lnTo>
                  <a:pt x="34" y="2120"/>
                </a:lnTo>
                <a:lnTo>
                  <a:pt x="44" y="2120"/>
                </a:lnTo>
                <a:lnTo>
                  <a:pt x="474" y="2120"/>
                </a:lnTo>
                <a:lnTo>
                  <a:pt x="650" y="2296"/>
                </a:lnTo>
                <a:lnTo>
                  <a:pt x="650" y="2296"/>
                </a:lnTo>
                <a:lnTo>
                  <a:pt x="656" y="2300"/>
                </a:lnTo>
                <a:lnTo>
                  <a:pt x="664" y="2304"/>
                </a:lnTo>
                <a:lnTo>
                  <a:pt x="672" y="2308"/>
                </a:lnTo>
                <a:lnTo>
                  <a:pt x="680" y="2308"/>
                </a:lnTo>
                <a:lnTo>
                  <a:pt x="688" y="2308"/>
                </a:lnTo>
                <a:lnTo>
                  <a:pt x="696" y="2304"/>
                </a:lnTo>
                <a:lnTo>
                  <a:pt x="704" y="2300"/>
                </a:lnTo>
                <a:lnTo>
                  <a:pt x="710" y="2296"/>
                </a:lnTo>
                <a:lnTo>
                  <a:pt x="886" y="2120"/>
                </a:lnTo>
                <a:lnTo>
                  <a:pt x="3340" y="2120"/>
                </a:lnTo>
                <a:lnTo>
                  <a:pt x="3340" y="2120"/>
                </a:lnTo>
                <a:lnTo>
                  <a:pt x="3350" y="2120"/>
                </a:lnTo>
                <a:lnTo>
                  <a:pt x="3358" y="2116"/>
                </a:lnTo>
                <a:lnTo>
                  <a:pt x="3364" y="2112"/>
                </a:lnTo>
                <a:lnTo>
                  <a:pt x="3372" y="2108"/>
                </a:lnTo>
                <a:lnTo>
                  <a:pt x="3376" y="2100"/>
                </a:lnTo>
                <a:lnTo>
                  <a:pt x="3380" y="2094"/>
                </a:lnTo>
                <a:lnTo>
                  <a:pt x="3384" y="2086"/>
                </a:lnTo>
                <a:lnTo>
                  <a:pt x="3384" y="2076"/>
                </a:lnTo>
                <a:lnTo>
                  <a:pt x="3384" y="44"/>
                </a:lnTo>
                <a:lnTo>
                  <a:pt x="3384" y="44"/>
                </a:lnTo>
                <a:lnTo>
                  <a:pt x="3384" y="34"/>
                </a:lnTo>
                <a:lnTo>
                  <a:pt x="3380" y="26"/>
                </a:lnTo>
                <a:lnTo>
                  <a:pt x="3376" y="20"/>
                </a:lnTo>
                <a:lnTo>
                  <a:pt x="3372" y="12"/>
                </a:lnTo>
                <a:lnTo>
                  <a:pt x="3364" y="8"/>
                </a:lnTo>
                <a:lnTo>
                  <a:pt x="3358" y="4"/>
                </a:lnTo>
                <a:lnTo>
                  <a:pt x="3350" y="0"/>
                </a:lnTo>
                <a:lnTo>
                  <a:pt x="3340" y="0"/>
                </a:lnTo>
                <a:lnTo>
                  <a:pt x="3340" y="0"/>
                </a:lnTo>
                <a:close/>
              </a:path>
            </a:pathLst>
          </a:custGeom>
          <a:ln>
            <a:solidFill>
              <a:schemeClr val="accent1"/>
            </a:solidFill>
          </a:ln>
        </p:spPr>
        <p:style>
          <a:lnRef idx="1">
            <a:schemeClr val="accent1"/>
          </a:lnRef>
          <a:fillRef idx="3">
            <a:schemeClr val="accent1"/>
          </a:fillRef>
          <a:effectRef idx="2">
            <a:schemeClr val="accent1"/>
          </a:effectRef>
          <a:fontRef idx="minor">
            <a:schemeClr val="lt1"/>
          </a:fontRef>
        </p:style>
      </p:sp>
      <p:sp>
        <p:nvSpPr>
          <p:cNvPr id="38" name="Title 1"/>
          <p:cNvSpPr>
            <a:spLocks noGrp="1"/>
          </p:cNvSpPr>
          <p:nvPr>
            <p:ph type="title"/>
          </p:nvPr>
        </p:nvSpPr>
        <p:spPr>
          <a:xfrm>
            <a:off x="1357089" y="2435957"/>
            <a:ext cx="4382521" cy="2007789"/>
          </a:xfrm>
        </p:spPr>
        <p:txBody>
          <a:bodyPr/>
          <a:lstStyle>
            <a:lvl1pPr>
              <a:defRPr sz="3200"/>
            </a:lvl1pPr>
          </a:lstStyle>
          <a:p>
            <a:r>
              <a:rPr lang="en-US"/>
              <a:t>Click to edit Master title style</a:t>
            </a:r>
            <a:endParaRPr lang="en-US" dirty="0"/>
          </a:p>
        </p:txBody>
      </p:sp>
      <p:sp>
        <p:nvSpPr>
          <p:cNvPr id="6" name="Text Placeholder 5"/>
          <p:cNvSpPr>
            <a:spLocks noGrp="1"/>
          </p:cNvSpPr>
          <p:nvPr>
            <p:ph type="body" sz="quarter" idx="16"/>
          </p:nvPr>
        </p:nvSpPr>
        <p:spPr>
          <a:xfrm>
            <a:off x="6156000" y="2286000"/>
            <a:ext cx="4880300" cy="2295525"/>
          </a:xfrm>
        </p:spPr>
        <p:txBody>
          <a:bodyPr anchor="t"/>
          <a:lstStyle>
            <a:lvl1pPr marL="0" indent="0">
              <a:buFontTx/>
              <a:buNone/>
              <a:defRPr/>
            </a:lvl1pPr>
          </a:lstStyle>
          <a:p>
            <a:pPr lvl="0"/>
            <a:r>
              <a:rPr lang="en-US"/>
              <a:t>Click to edit Master text styles</a:t>
            </a:r>
          </a:p>
        </p:txBody>
      </p:sp>
      <p:sp>
        <p:nvSpPr>
          <p:cNvPr id="2" name="Date Placeholder 1"/>
          <p:cNvSpPr>
            <a:spLocks noGrp="1"/>
          </p:cNvSpPr>
          <p:nvPr>
            <p:ph type="dt" sz="half" idx="10"/>
          </p:nvPr>
        </p:nvSpPr>
        <p:spPr/>
        <p:txBody>
          <a:bodyPr/>
          <a:lstStyle/>
          <a:p>
            <a:fld id="{FBF54567-0DE4-3F47-BF90-CB84690072F9}" type="datetimeFigureOut">
              <a:rPr lang="en-US" dirty="0"/>
              <a:pPr/>
              <a:t>7/25/2025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7"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6C52C72-DE31-F449-A4ED-4C594FD91407}" type="datetimeFigureOut">
              <a:rPr lang="en-US" dirty="0"/>
              <a:pPr/>
              <a:t>7/25/2025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12" name="Freeform 6"/>
          <p:cNvSpPr>
            <a:spLocks noChangeAspect="1"/>
          </p:cNvSpPr>
          <p:nvPr/>
        </p:nvSpPr>
        <p:spPr bwMode="auto">
          <a:xfrm>
            <a:off x="7669651" y="446089"/>
            <a:ext cx="4522349" cy="5414962"/>
          </a:xfrm>
          <a:custGeom>
            <a:avLst/>
            <a:gdLst/>
            <a:ahLst/>
            <a:cxnLst/>
            <a:rect l="0" t="0" r="r" b="b"/>
            <a:pathLst>
              <a:path w="2879" h="4320">
                <a:moveTo>
                  <a:pt x="183" y="0"/>
                </a:moveTo>
                <a:lnTo>
                  <a:pt x="183" y="1197"/>
                </a:lnTo>
                <a:lnTo>
                  <a:pt x="8" y="1372"/>
                </a:lnTo>
                <a:lnTo>
                  <a:pt x="8" y="1372"/>
                </a:lnTo>
                <a:lnTo>
                  <a:pt x="6" y="1376"/>
                </a:lnTo>
                <a:lnTo>
                  <a:pt x="3" y="1382"/>
                </a:lnTo>
                <a:lnTo>
                  <a:pt x="0" y="1387"/>
                </a:lnTo>
                <a:lnTo>
                  <a:pt x="0" y="1393"/>
                </a:lnTo>
                <a:lnTo>
                  <a:pt x="0" y="1399"/>
                </a:lnTo>
                <a:lnTo>
                  <a:pt x="3" y="1404"/>
                </a:lnTo>
                <a:lnTo>
                  <a:pt x="6" y="1410"/>
                </a:lnTo>
                <a:lnTo>
                  <a:pt x="8" y="1414"/>
                </a:lnTo>
                <a:lnTo>
                  <a:pt x="183" y="1589"/>
                </a:lnTo>
                <a:lnTo>
                  <a:pt x="183" y="4320"/>
                </a:lnTo>
                <a:lnTo>
                  <a:pt x="2879" y="4320"/>
                </a:lnTo>
                <a:lnTo>
                  <a:pt x="2879" y="0"/>
                </a:lnTo>
                <a:lnTo>
                  <a:pt x="183" y="0"/>
                </a:lnTo>
                <a:close/>
              </a:path>
            </a:pathLst>
          </a:custGeom>
          <a:ln/>
          <a:extLst>
            <a:ext uri="{91240B29-F687-4f45-9708-019B960494DF}">
              <a14:hiddenLine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Vertical Title 1"/>
          <p:cNvSpPr>
            <a:spLocks noGrp="1"/>
          </p:cNvSpPr>
          <p:nvPr>
            <p:ph type="title" orient="vert"/>
          </p:nvPr>
        </p:nvSpPr>
        <p:spPr>
          <a:xfrm>
            <a:off x="8183540" y="586171"/>
            <a:ext cx="2494791" cy="513479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10001" y="446089"/>
            <a:ext cx="6611540" cy="5414962"/>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D62726E-379B-B349-9EED-81ED093FA806}" type="datetimeFigureOut">
              <a:rPr lang="en-US" dirty="0"/>
              <a:pPr/>
              <a:t>7/25/2025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11"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810000" y="447188"/>
            <a:ext cx="10571998" cy="970450"/>
          </a:xfrm>
        </p:spPr>
        <p:txBody>
          <a:bodyPr/>
          <a:lstStyle/>
          <a:p>
            <a:r>
              <a:rPr lang="en-US"/>
              <a:t>Click to edit Master title style</a:t>
            </a:r>
            <a:endParaRPr lang="en-US" dirty="0"/>
          </a:p>
        </p:txBody>
      </p:sp>
      <p:sp>
        <p:nvSpPr>
          <p:cNvPr id="3" name="Content Placeholder 2"/>
          <p:cNvSpPr>
            <a:spLocks noGrp="1"/>
          </p:cNvSpPr>
          <p:nvPr>
            <p:ph idx="1"/>
          </p:nvPr>
        </p:nvSpPr>
        <p:spPr>
          <a:xfrm>
            <a:off x="818712" y="2222287"/>
            <a:ext cx="10554574" cy="363651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B3A1323-8D79-1946-B0D7-40001CF92E9D}" type="datetimeFigureOut">
              <a:rPr lang="en-US" dirty="0"/>
              <a:pPr/>
              <a:t>7/25/2025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10" name="Freeform 7"/>
          <p:cNvSpPr/>
          <p:nvPr/>
        </p:nvSpPr>
        <p:spPr bwMode="auto">
          <a:xfrm>
            <a:off x="0" y="1"/>
            <a:ext cx="12192000" cy="5203825"/>
          </a:xfrm>
          <a:custGeom>
            <a:avLst/>
            <a:gdLst/>
            <a:ahLst/>
            <a:cxnLst/>
            <a:rect l="0" t="0" r="r" b="b"/>
            <a:pathLst>
              <a:path w="5760" h="3278">
                <a:moveTo>
                  <a:pt x="0" y="0"/>
                </a:moveTo>
                <a:lnTo>
                  <a:pt x="5760" y="0"/>
                </a:lnTo>
                <a:lnTo>
                  <a:pt x="5760" y="3090"/>
                </a:lnTo>
                <a:lnTo>
                  <a:pt x="4817" y="3090"/>
                </a:lnTo>
                <a:lnTo>
                  <a:pt x="4637" y="3270"/>
                </a:lnTo>
                <a:lnTo>
                  <a:pt x="4637" y="3270"/>
                </a:lnTo>
                <a:lnTo>
                  <a:pt x="4633" y="3272"/>
                </a:lnTo>
                <a:lnTo>
                  <a:pt x="4627" y="3275"/>
                </a:lnTo>
                <a:lnTo>
                  <a:pt x="4621" y="3278"/>
                </a:lnTo>
                <a:lnTo>
                  <a:pt x="4616" y="3278"/>
                </a:lnTo>
                <a:lnTo>
                  <a:pt x="4610" y="3278"/>
                </a:lnTo>
                <a:lnTo>
                  <a:pt x="4605" y="3275"/>
                </a:lnTo>
                <a:lnTo>
                  <a:pt x="4599" y="3272"/>
                </a:lnTo>
                <a:lnTo>
                  <a:pt x="4595" y="3270"/>
                </a:lnTo>
                <a:lnTo>
                  <a:pt x="4415" y="3090"/>
                </a:lnTo>
                <a:lnTo>
                  <a:pt x="0" y="3090"/>
                </a:lnTo>
                <a:lnTo>
                  <a:pt x="0" y="0"/>
                </a:lnTo>
                <a:lnTo>
                  <a:pt x="0" y="0"/>
                </a:lnTo>
                <a:close/>
              </a:path>
            </a:pathLst>
          </a:custGeom>
          <a:ln>
            <a:headEnd/>
            <a:tailEnd/>
          </a:ln>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810000" y="2951396"/>
            <a:ext cx="10561418" cy="1468800"/>
          </a:xfrm>
        </p:spPr>
        <p:txBody>
          <a:bodyPr anchor="b"/>
          <a:lstStyle>
            <a:lvl1pPr algn="r">
              <a:defRPr sz="4800" b="1" cap="none"/>
            </a:lvl1pPr>
          </a:lstStyle>
          <a:p>
            <a:r>
              <a:rPr lang="en-US"/>
              <a:t>Click to edit Master title style</a:t>
            </a:r>
            <a:endParaRPr lang="en-US" dirty="0"/>
          </a:p>
        </p:txBody>
      </p:sp>
      <p:sp>
        <p:nvSpPr>
          <p:cNvPr id="3" name="Text Placeholder 2"/>
          <p:cNvSpPr>
            <a:spLocks noGrp="1"/>
          </p:cNvSpPr>
          <p:nvPr>
            <p:ph type="body" idx="1"/>
          </p:nvPr>
        </p:nvSpPr>
        <p:spPr>
          <a:xfrm>
            <a:off x="810000" y="5281201"/>
            <a:ext cx="10561418" cy="433955"/>
          </a:xfrm>
        </p:spPr>
        <p:txBody>
          <a:bodyPr anchor="t">
            <a:no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DFA1846-DA80-1C48-A609-854EA85C59AD}" type="datetimeFigureOut">
              <a:rPr lang="en-US" dirty="0"/>
              <a:pPr/>
              <a:t>7/25/2025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18712" y="2222287"/>
            <a:ext cx="5185873" cy="3638763"/>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87415" y="2222287"/>
            <a:ext cx="5194583" cy="3638764"/>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57302355-E14B-8545-A8F8-0FE83CC9D524}" type="datetimeFigureOut">
              <a:rPr lang="en-US" dirty="0"/>
              <a:pPr/>
              <a:t>7/25/2025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814728" y="2174875"/>
            <a:ext cx="5189857" cy="576262"/>
          </a:xfrm>
        </p:spPr>
        <p:txBody>
          <a:bodyPr anchor="b">
            <a:noAutofit/>
          </a:bodyPr>
          <a:lstStyle>
            <a:lvl1pPr marL="0" indent="0" algn="ctr">
              <a:buNone/>
              <a:defRPr sz="20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14729" y="2751138"/>
            <a:ext cx="5189856" cy="3109913"/>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87415" y="2174875"/>
            <a:ext cx="5194583" cy="576262"/>
          </a:xfrm>
        </p:spPr>
        <p:txBody>
          <a:bodyPr anchor="b">
            <a:noAutofit/>
          </a:bodyPr>
          <a:lstStyle>
            <a:lvl1pPr marL="0" indent="0" algn="ctr">
              <a:buNone/>
              <a:defRPr sz="20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87415" y="2751138"/>
            <a:ext cx="5194583" cy="3109913"/>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2640F58-564D-2B4F-AE67-E407BA4FCF45}" type="datetimeFigureOut">
              <a:rPr lang="en-US" dirty="0"/>
              <a:pPr/>
              <a:t>7/25/2025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F13A34C8-038E-2045-AF43-DF7DBB8E0E9E}" type="datetimeFigureOut">
              <a:rPr lang="en-US" dirty="0"/>
              <a:pPr/>
              <a:t>7/25/2025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818C68F-D26B-8F47-958C-23B49CF8A634}" type="datetimeFigureOut">
              <a:rPr lang="en-US" dirty="0"/>
              <a:pPr/>
              <a:t>7/25/2025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12" name="Freeform 6"/>
          <p:cNvSpPr>
            <a:spLocks noChangeAspect="1"/>
          </p:cNvSpPr>
          <p:nvPr/>
        </p:nvSpPr>
        <p:spPr bwMode="auto">
          <a:xfrm>
            <a:off x="1073151" y="446087"/>
            <a:ext cx="3547533" cy="1814651"/>
          </a:xfrm>
          <a:custGeom>
            <a:avLst/>
            <a:gdLst/>
            <a:ahLst/>
            <a:cxnLst/>
            <a:rect l="0" t="0" r="r" b="b"/>
            <a:pathLst>
              <a:path w="3384" h="2308">
                <a:moveTo>
                  <a:pt x="3340" y="0"/>
                </a:moveTo>
                <a:lnTo>
                  <a:pt x="44" y="0"/>
                </a:lnTo>
                <a:lnTo>
                  <a:pt x="44" y="0"/>
                </a:lnTo>
                <a:lnTo>
                  <a:pt x="34" y="0"/>
                </a:lnTo>
                <a:lnTo>
                  <a:pt x="26" y="4"/>
                </a:lnTo>
                <a:lnTo>
                  <a:pt x="20" y="8"/>
                </a:lnTo>
                <a:lnTo>
                  <a:pt x="12" y="12"/>
                </a:lnTo>
                <a:lnTo>
                  <a:pt x="8" y="20"/>
                </a:lnTo>
                <a:lnTo>
                  <a:pt x="4" y="26"/>
                </a:lnTo>
                <a:lnTo>
                  <a:pt x="0" y="34"/>
                </a:lnTo>
                <a:lnTo>
                  <a:pt x="0" y="44"/>
                </a:lnTo>
                <a:lnTo>
                  <a:pt x="0" y="2076"/>
                </a:lnTo>
                <a:lnTo>
                  <a:pt x="0" y="2076"/>
                </a:lnTo>
                <a:lnTo>
                  <a:pt x="0" y="2086"/>
                </a:lnTo>
                <a:lnTo>
                  <a:pt x="4" y="2094"/>
                </a:lnTo>
                <a:lnTo>
                  <a:pt x="8" y="2100"/>
                </a:lnTo>
                <a:lnTo>
                  <a:pt x="12" y="2108"/>
                </a:lnTo>
                <a:lnTo>
                  <a:pt x="20" y="2112"/>
                </a:lnTo>
                <a:lnTo>
                  <a:pt x="26" y="2116"/>
                </a:lnTo>
                <a:lnTo>
                  <a:pt x="34" y="2120"/>
                </a:lnTo>
                <a:lnTo>
                  <a:pt x="44" y="2120"/>
                </a:lnTo>
                <a:lnTo>
                  <a:pt x="474" y="2120"/>
                </a:lnTo>
                <a:lnTo>
                  <a:pt x="650" y="2296"/>
                </a:lnTo>
                <a:lnTo>
                  <a:pt x="650" y="2296"/>
                </a:lnTo>
                <a:lnTo>
                  <a:pt x="656" y="2300"/>
                </a:lnTo>
                <a:lnTo>
                  <a:pt x="664" y="2304"/>
                </a:lnTo>
                <a:lnTo>
                  <a:pt x="672" y="2308"/>
                </a:lnTo>
                <a:lnTo>
                  <a:pt x="680" y="2308"/>
                </a:lnTo>
                <a:lnTo>
                  <a:pt x="688" y="2308"/>
                </a:lnTo>
                <a:lnTo>
                  <a:pt x="696" y="2304"/>
                </a:lnTo>
                <a:lnTo>
                  <a:pt x="704" y="2300"/>
                </a:lnTo>
                <a:lnTo>
                  <a:pt x="710" y="2296"/>
                </a:lnTo>
                <a:lnTo>
                  <a:pt x="886" y="2120"/>
                </a:lnTo>
                <a:lnTo>
                  <a:pt x="3340" y="2120"/>
                </a:lnTo>
                <a:lnTo>
                  <a:pt x="3340" y="2120"/>
                </a:lnTo>
                <a:lnTo>
                  <a:pt x="3350" y="2120"/>
                </a:lnTo>
                <a:lnTo>
                  <a:pt x="3358" y="2116"/>
                </a:lnTo>
                <a:lnTo>
                  <a:pt x="3364" y="2112"/>
                </a:lnTo>
                <a:lnTo>
                  <a:pt x="3372" y="2108"/>
                </a:lnTo>
                <a:lnTo>
                  <a:pt x="3376" y="2100"/>
                </a:lnTo>
                <a:lnTo>
                  <a:pt x="3380" y="2094"/>
                </a:lnTo>
                <a:lnTo>
                  <a:pt x="3384" y="2086"/>
                </a:lnTo>
                <a:lnTo>
                  <a:pt x="3384" y="2076"/>
                </a:lnTo>
                <a:lnTo>
                  <a:pt x="3384" y="44"/>
                </a:lnTo>
                <a:lnTo>
                  <a:pt x="3384" y="44"/>
                </a:lnTo>
                <a:lnTo>
                  <a:pt x="3384" y="34"/>
                </a:lnTo>
                <a:lnTo>
                  <a:pt x="3380" y="26"/>
                </a:lnTo>
                <a:lnTo>
                  <a:pt x="3376" y="20"/>
                </a:lnTo>
                <a:lnTo>
                  <a:pt x="3372" y="12"/>
                </a:lnTo>
                <a:lnTo>
                  <a:pt x="3364" y="8"/>
                </a:lnTo>
                <a:lnTo>
                  <a:pt x="3358" y="4"/>
                </a:lnTo>
                <a:lnTo>
                  <a:pt x="3350" y="0"/>
                </a:lnTo>
                <a:lnTo>
                  <a:pt x="3340" y="0"/>
                </a:lnTo>
                <a:lnTo>
                  <a:pt x="3340" y="0"/>
                </a:lnTo>
                <a:close/>
              </a:path>
            </a:pathLst>
          </a:custGeom>
          <a:ln/>
          <a:extLst>
            <a:ext uri="{91240B29-F687-4f45-9708-019B960494DF}">
              <a14:hiddenLine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1073151" y="446088"/>
            <a:ext cx="3547533" cy="1618396"/>
          </a:xfrm>
        </p:spPr>
        <p:txBody>
          <a:bodyPr anchor="b"/>
          <a:lstStyle>
            <a:lvl1pPr algn="l">
              <a:defRPr sz="2000" b="1"/>
            </a:lvl1pPr>
          </a:lstStyle>
          <a:p>
            <a:r>
              <a:rPr lang="en-US"/>
              <a:t>Click to edit Master title style</a:t>
            </a:r>
            <a:endParaRPr lang="en-US" dirty="0"/>
          </a:p>
        </p:txBody>
      </p:sp>
      <p:sp>
        <p:nvSpPr>
          <p:cNvPr id="3" name="Content Placeholder 2"/>
          <p:cNvSpPr>
            <a:spLocks noGrp="1"/>
          </p:cNvSpPr>
          <p:nvPr>
            <p:ph idx="1"/>
          </p:nvPr>
        </p:nvSpPr>
        <p:spPr>
          <a:xfrm>
            <a:off x="4855633" y="446088"/>
            <a:ext cx="6252633" cy="5414963"/>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073151" y="2260738"/>
            <a:ext cx="3547533" cy="360031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D0DF5E60-9974-AC48-9591-99C2BB44B7CF}" type="datetimeFigureOut">
              <a:rPr lang="en-US" dirty="0"/>
              <a:pPr/>
              <a:t>7/25/2025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14728" y="727522"/>
            <a:ext cx="4852988" cy="1617163"/>
          </a:xfrm>
        </p:spPr>
        <p:txBody>
          <a:bodyPr anchor="b">
            <a:normAutofit/>
          </a:bodyPr>
          <a:lstStyle>
            <a:lvl1pPr algn="l">
              <a:defRPr sz="2400" b="0"/>
            </a:lvl1pPr>
          </a:lstStyle>
          <a:p>
            <a:r>
              <a:rPr lang="en-US"/>
              <a:t>Click to edit Master title style</a:t>
            </a:r>
            <a:endParaRPr lang="en-US" dirty="0"/>
          </a:p>
        </p:txBody>
      </p:sp>
      <p:sp>
        <p:nvSpPr>
          <p:cNvPr id="9" name="Picture Placeholder 11"/>
          <p:cNvSpPr>
            <a:spLocks noGrp="1" noChangeAspect="1"/>
          </p:cNvSpPr>
          <p:nvPr>
            <p:ph type="pic" sz="quarter" idx="13"/>
          </p:nvPr>
        </p:nvSpPr>
        <p:spPr bwMode="auto">
          <a:xfrm>
            <a:off x="6098117" y="0"/>
            <a:ext cx="6093883" cy="6858000"/>
          </a:xfrm>
          <a:custGeom>
            <a:avLst/>
            <a:gdLst/>
            <a:ahLst/>
            <a:cxnLst/>
            <a:rect l="0" t="0" r="r" b="b"/>
            <a:pathLst>
              <a:path w="2879" h="4320">
                <a:moveTo>
                  <a:pt x="183" y="0"/>
                </a:moveTo>
                <a:lnTo>
                  <a:pt x="183" y="1197"/>
                </a:lnTo>
                <a:lnTo>
                  <a:pt x="8" y="1372"/>
                </a:lnTo>
                <a:lnTo>
                  <a:pt x="8" y="1372"/>
                </a:lnTo>
                <a:lnTo>
                  <a:pt x="6" y="1376"/>
                </a:lnTo>
                <a:lnTo>
                  <a:pt x="3" y="1382"/>
                </a:lnTo>
                <a:lnTo>
                  <a:pt x="0" y="1387"/>
                </a:lnTo>
                <a:lnTo>
                  <a:pt x="0" y="1393"/>
                </a:lnTo>
                <a:lnTo>
                  <a:pt x="0" y="1399"/>
                </a:lnTo>
                <a:lnTo>
                  <a:pt x="3" y="1404"/>
                </a:lnTo>
                <a:lnTo>
                  <a:pt x="6" y="1410"/>
                </a:lnTo>
                <a:lnTo>
                  <a:pt x="8" y="1414"/>
                </a:lnTo>
                <a:lnTo>
                  <a:pt x="183" y="1589"/>
                </a:lnTo>
                <a:lnTo>
                  <a:pt x="183" y="4320"/>
                </a:lnTo>
                <a:lnTo>
                  <a:pt x="2879" y="4320"/>
                </a:lnTo>
                <a:lnTo>
                  <a:pt x="2879" y="0"/>
                </a:lnTo>
                <a:lnTo>
                  <a:pt x="183" y="0"/>
                </a:lnTo>
                <a:close/>
              </a:path>
            </a:pathLst>
          </a:custGeom>
          <a:noFill/>
          <a:ln w="9525">
            <a:solidFill>
              <a:schemeClr val="tx2"/>
            </a:solidFill>
            <a:round/>
            <a:headEnd/>
            <a:tailEnd/>
          </a:ln>
          <a:effectLst/>
        </p:spPr>
        <p:txBody>
          <a:bodyPr wrap="square" numCol="1" anchor="t" anchorCtr="0" compatLnSpc="1">
            <a:prstTxWarp prst="textNoShape">
              <a:avLst/>
            </a:prstTxWarp>
            <a:normAutofit/>
          </a:bodyPr>
          <a:lstStyle>
            <a:lvl1pPr algn="ctr">
              <a:buFontTx/>
              <a:buNone/>
              <a:defRPr sz="1400"/>
            </a:lvl1pPr>
          </a:lstStyle>
          <a:p>
            <a:r>
              <a:rPr lang="en-US"/>
              <a:t>Click icon to add picture</a:t>
            </a:r>
            <a:endParaRPr lang="en-US" dirty="0"/>
          </a:p>
        </p:txBody>
      </p:sp>
      <p:sp>
        <p:nvSpPr>
          <p:cNvPr id="4" name="Text Placeholder 3"/>
          <p:cNvSpPr>
            <a:spLocks noGrp="1"/>
          </p:cNvSpPr>
          <p:nvPr>
            <p:ph type="body" sz="half" idx="2"/>
          </p:nvPr>
        </p:nvSpPr>
        <p:spPr>
          <a:xfrm>
            <a:off x="814728" y="2344684"/>
            <a:ext cx="4852988" cy="3516365"/>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3885810" y="6041362"/>
            <a:ext cx="976879" cy="365125"/>
          </a:xfrm>
        </p:spPr>
        <p:txBody>
          <a:bodyPr/>
          <a:lstStyle/>
          <a:p>
            <a:fld id="{18C79C5D-2A6F-F04D-97DA-BEF2467B64E4}" type="datetimeFigureOut">
              <a:rPr lang="en-US" dirty="0"/>
              <a:pPr/>
              <a:t>7/25/2025</a:t>
            </a:fld>
            <a:endParaRPr lang="en-US" dirty="0"/>
          </a:p>
        </p:txBody>
      </p:sp>
      <p:sp>
        <p:nvSpPr>
          <p:cNvPr id="6" name="Footer Placeholder 5"/>
          <p:cNvSpPr>
            <a:spLocks noGrp="1"/>
          </p:cNvSpPr>
          <p:nvPr>
            <p:ph type="ftr" sz="quarter" idx="11"/>
          </p:nvPr>
        </p:nvSpPr>
        <p:spPr>
          <a:xfrm>
            <a:off x="590396" y="6041362"/>
            <a:ext cx="3295413" cy="365125"/>
          </a:xfrm>
        </p:spPr>
        <p:txBody>
          <a:bodyPr/>
          <a:lstStyle/>
          <a:p>
            <a:endParaRPr lang="en-US" dirty="0"/>
          </a:p>
        </p:txBody>
      </p:sp>
      <p:sp>
        <p:nvSpPr>
          <p:cNvPr id="7" name="Slide Number Placeholder 6"/>
          <p:cNvSpPr>
            <a:spLocks noGrp="1"/>
          </p:cNvSpPr>
          <p:nvPr>
            <p:ph type="sldNum" sz="quarter" idx="12"/>
          </p:nvPr>
        </p:nvSpPr>
        <p:spPr>
          <a:xfrm>
            <a:off x="4862689" y="5915888"/>
            <a:ext cx="1062155" cy="490599"/>
          </a:xfrm>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10000" y="447188"/>
            <a:ext cx="10571998" cy="970450"/>
          </a:xfrm>
          <a:prstGeom prst="rect">
            <a:avLst/>
          </a:prstGeom>
          <a:effectLst>
            <a:outerShdw blurRad="50800" dir="14400000">
              <a:srgbClr val="000000">
                <a:alpha val="60000"/>
              </a:srgbClr>
            </a:outerShdw>
          </a:effectLst>
        </p:spPr>
        <p:txBody>
          <a:bodyPr vert="horz" lIns="91440" tIns="45720" rIns="91440" bIns="45720" rtlCol="0" anchor="b">
            <a:noAutofit/>
          </a:bodyPr>
          <a:lstStyle/>
          <a:p>
            <a:r>
              <a:rPr lang="en-US"/>
              <a:t>Click to edit Master title style</a:t>
            </a:r>
            <a:endParaRPr lang="en-US" dirty="0"/>
          </a:p>
        </p:txBody>
      </p:sp>
      <p:sp>
        <p:nvSpPr>
          <p:cNvPr id="3" name="Text Placeholder 2"/>
          <p:cNvSpPr>
            <a:spLocks noGrp="1"/>
          </p:cNvSpPr>
          <p:nvPr>
            <p:ph type="body" idx="1"/>
          </p:nvPr>
        </p:nvSpPr>
        <p:spPr>
          <a:xfrm>
            <a:off x="810000" y="2184401"/>
            <a:ext cx="10563285" cy="3674397"/>
          </a:xfrm>
          <a:prstGeom prst="rect">
            <a:avLst/>
          </a:prstGeom>
          <a:effectLst>
            <a:outerShdw blurRad="50800" dir="14400000">
              <a:srgbClr val="000000">
                <a:alpha val="40000"/>
              </a:srgbClr>
            </a:outerShdw>
          </a:effectLst>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p:cNvSpPr>
            <a:spLocks noGrp="1"/>
          </p:cNvSpPr>
          <p:nvPr>
            <p:ph type="ftr" sz="quarter" idx="3"/>
          </p:nvPr>
        </p:nvSpPr>
        <p:spPr>
          <a:xfrm>
            <a:off x="451514" y="6041362"/>
            <a:ext cx="8644320" cy="365125"/>
          </a:xfrm>
          <a:prstGeom prst="rect">
            <a:avLst/>
          </a:prstGeom>
        </p:spPr>
        <p:txBody>
          <a:bodyPr vert="horz" lIns="91440" tIns="45720" rIns="91440" bIns="45720" rtlCol="0" anchor="b"/>
          <a:lstStyle>
            <a:lvl1pPr algn="l">
              <a:defRPr sz="900">
                <a:solidFill>
                  <a:schemeClr val="tx1"/>
                </a:solidFill>
              </a:defRPr>
            </a:lvl1pPr>
          </a:lstStyle>
          <a:p>
            <a:endParaRPr lang="en-US" dirty="0"/>
          </a:p>
        </p:txBody>
      </p:sp>
      <p:sp>
        <p:nvSpPr>
          <p:cNvPr id="4" name="Date Placeholder 3"/>
          <p:cNvSpPr>
            <a:spLocks noGrp="1"/>
          </p:cNvSpPr>
          <p:nvPr>
            <p:ph type="dt" sz="half" idx="2"/>
          </p:nvPr>
        </p:nvSpPr>
        <p:spPr>
          <a:xfrm>
            <a:off x="9334626" y="6041362"/>
            <a:ext cx="1343706" cy="365125"/>
          </a:xfrm>
          <a:prstGeom prst="rect">
            <a:avLst/>
          </a:prstGeom>
        </p:spPr>
        <p:txBody>
          <a:bodyPr vert="horz" lIns="91440" tIns="45720" rIns="91440" bIns="45720" rtlCol="0" anchor="b"/>
          <a:lstStyle>
            <a:lvl1pPr algn="r">
              <a:defRPr sz="900">
                <a:solidFill>
                  <a:schemeClr val="tx1"/>
                </a:solidFill>
              </a:defRPr>
            </a:lvl1pPr>
          </a:lstStyle>
          <a:p>
            <a:fld id="{09B482E8-6E0E-1B4F-B1FD-C69DB9E858D9}" type="datetimeFigureOut">
              <a:rPr lang="en-US" dirty="0"/>
              <a:pPr/>
              <a:t>7/25/2025</a:t>
            </a:fld>
            <a:endParaRPr lang="en-US" dirty="0"/>
          </a:p>
        </p:txBody>
      </p:sp>
      <p:sp>
        <p:nvSpPr>
          <p:cNvPr id="6" name="Slide Number Placeholder 5"/>
          <p:cNvSpPr>
            <a:spLocks noGrp="1"/>
          </p:cNvSpPr>
          <p:nvPr>
            <p:ph type="sldNum" sz="quarter" idx="4"/>
          </p:nvPr>
        </p:nvSpPr>
        <p:spPr>
          <a:xfrm>
            <a:off x="10678331" y="5915888"/>
            <a:ext cx="1062155" cy="490599"/>
          </a:xfrm>
          <a:prstGeom prst="rect">
            <a:avLst/>
          </a:prstGeom>
        </p:spPr>
        <p:txBody>
          <a:bodyPr vert="horz" lIns="91440" tIns="45720" rIns="91440" bIns="10800" rtlCol="0" anchor="b"/>
          <a:lstStyle>
            <a:lvl1pPr algn="r">
              <a:defRPr sz="2000">
                <a:solidFill>
                  <a:schemeClr val="accent1"/>
                </a:solidFill>
              </a:defRPr>
            </a:lvl1pPr>
          </a:lstStyle>
          <a:p>
            <a:fld id="{D57F1E4F-1CFF-5643-939E-217C01CDF565}"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3" r:id="rId9"/>
    <p:sldLayoutId id="2147483657" r:id="rId10"/>
    <p:sldLayoutId id="2147483666" r:id="rId11"/>
    <p:sldLayoutId id="2147483661" r:id="rId12"/>
    <p:sldLayoutId id="2147483658" r:id="rId13"/>
    <p:sldLayoutId id="2147483659" r:id="rId14"/>
  </p:sldLayoutIdLst>
  <p:hf sldNum="0" hdr="0" ftr="0" dt="0"/>
  <p:txStyles>
    <p:titleStyle>
      <a:lvl1pPr algn="l" defTabSz="457200" rtl="0" eaLnBrk="1" latinLnBrk="0" hangingPunct="1">
        <a:spcBef>
          <a:spcPct val="0"/>
        </a:spcBef>
        <a:buNone/>
        <a:defRPr sz="4000" b="1" kern="1200">
          <a:solidFill>
            <a:srgbClr val="FEFEFE"/>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ct val="20000"/>
        </a:spcBef>
        <a:spcAft>
          <a:spcPts val="600"/>
        </a:spcAft>
        <a:buClr>
          <a:schemeClr val="accent1"/>
        </a:buClr>
        <a:buFont typeface="Wingdings 2" charset="2"/>
        <a:buChar char=""/>
        <a:defRPr sz="1800" kern="1200">
          <a:solidFill>
            <a:schemeClr val="tx1"/>
          </a:solidFill>
          <a:latin typeface="+mn-lt"/>
          <a:ea typeface="+mn-ea"/>
          <a:cs typeface="+mn-cs"/>
        </a:defRPr>
      </a:lvl1pPr>
      <a:lvl2pPr marL="742950" indent="-285750" algn="l" defTabSz="457200" rtl="0" eaLnBrk="1" latinLnBrk="0" hangingPunct="1">
        <a:spcBef>
          <a:spcPct val="20000"/>
        </a:spcBef>
        <a:spcAft>
          <a:spcPts val="600"/>
        </a:spcAft>
        <a:buClr>
          <a:schemeClr val="accent1"/>
        </a:buClr>
        <a:buFont typeface="Wingdings 2" charset="2"/>
        <a:buChar char=""/>
        <a:defRPr sz="1600" kern="1200">
          <a:solidFill>
            <a:schemeClr val="tx1"/>
          </a:solidFill>
          <a:latin typeface="+mn-lt"/>
          <a:ea typeface="+mn-ea"/>
          <a:cs typeface="+mn-cs"/>
        </a:defRPr>
      </a:lvl2pPr>
      <a:lvl3pPr marL="1143000" indent="-228600" algn="l" defTabSz="457200" rtl="0" eaLnBrk="1" latinLnBrk="0" hangingPunct="1">
        <a:spcBef>
          <a:spcPct val="20000"/>
        </a:spcBef>
        <a:spcAft>
          <a:spcPts val="600"/>
        </a:spcAft>
        <a:buClr>
          <a:schemeClr val="accent1"/>
        </a:buClr>
        <a:buFont typeface="Wingdings 2" charset="2"/>
        <a:buChar char=""/>
        <a:defRPr sz="1400" kern="1200">
          <a:solidFill>
            <a:schemeClr val="tx1"/>
          </a:solidFill>
          <a:latin typeface="+mn-lt"/>
          <a:ea typeface="+mn-ea"/>
          <a:cs typeface="+mn-cs"/>
        </a:defRPr>
      </a:lvl3pPr>
      <a:lvl4pPr marL="16002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4pPr>
      <a:lvl5pPr marL="20574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5pPr>
      <a:lvl6pPr marL="24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6pPr>
      <a:lvl7pPr marL="28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7pPr>
      <a:lvl8pPr marL="32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8pPr>
      <a:lvl9pPr marL="36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hyperlink" Target="mailto:supplies@foe.com"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effectLst/>
        </p:spPr>
        <p:txBody>
          <a:bodyPr>
            <a:noAutofit/>
          </a:bodyPr>
          <a:lstStyle/>
          <a:p>
            <a:r>
              <a:rPr lang="en-US" sz="4400" b="1" dirty="0">
                <a:solidFill>
                  <a:schemeClr val="accent2"/>
                </a:solidFill>
                <a:latin typeface="Acumin Pro SemiCondensed Black" panose="020B0906020202020204" pitchFamily="34" charset="0"/>
              </a:rPr>
              <a:t>Governing</a:t>
            </a:r>
          </a:p>
        </p:txBody>
      </p:sp>
      <p:pic>
        <p:nvPicPr>
          <p:cNvPr id="4" name="Picture 3">
            <a:extLst>
              <a:ext uri="{FF2B5EF4-FFF2-40B4-BE49-F238E27FC236}">
                <a16:creationId xmlns:a16="http://schemas.microsoft.com/office/drawing/2014/main" id="{98384AC3-CEC3-F496-B09C-C1D151B7A515}"/>
              </a:ext>
            </a:extLst>
          </p:cNvPr>
          <p:cNvPicPr>
            <a:picLocks noChangeAspect="1"/>
          </p:cNvPicPr>
          <p:nvPr/>
        </p:nvPicPr>
        <p:blipFill>
          <a:blip r:embed="rId2"/>
          <a:srcRect/>
          <a:stretch/>
        </p:blipFill>
        <p:spPr>
          <a:xfrm>
            <a:off x="4116319" y="248575"/>
            <a:ext cx="3959360" cy="4232330"/>
          </a:xfrm>
          <a:prstGeom prst="rect">
            <a:avLst/>
          </a:prstGeom>
        </p:spPr>
      </p:pic>
    </p:spTree>
    <p:extLst>
      <p:ext uri="{BB962C8B-B14F-4D97-AF65-F5344CB8AC3E}">
        <p14:creationId xmlns:p14="http://schemas.microsoft.com/office/powerpoint/2010/main" val="305696565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Acumin Pro SemiCondensed Black" panose="020B0506020202020204" pitchFamily="34" charset="77"/>
              </a:rPr>
              <a:t>Rules &amp; Regulations</a:t>
            </a:r>
          </a:p>
        </p:txBody>
      </p:sp>
      <p:sp>
        <p:nvSpPr>
          <p:cNvPr id="9" name="Content Placeholder 2">
            <a:extLst>
              <a:ext uri="{FF2B5EF4-FFF2-40B4-BE49-F238E27FC236}">
                <a16:creationId xmlns:a16="http://schemas.microsoft.com/office/drawing/2014/main" id="{0BE70625-2D9A-4F40-B7AF-A4BD2247E048}"/>
              </a:ext>
            </a:extLst>
          </p:cNvPr>
          <p:cNvSpPr txBox="1">
            <a:spLocks/>
          </p:cNvSpPr>
          <p:nvPr/>
        </p:nvSpPr>
        <p:spPr bwMode="auto">
          <a:xfrm>
            <a:off x="318677" y="2320950"/>
            <a:ext cx="11256885" cy="4351415"/>
          </a:xfrm>
          <a:prstGeom prst="rect">
            <a:avLst/>
          </a:prstGeom>
          <a:effectLst/>
        </p:spPr>
        <p:txBody>
          <a:bodyPr vert="horz" wrap="square" lIns="91440" tIns="45720" rIns="91440" bIns="45720" numCol="1" rtlCol="0" anchor="ctr" anchorCtr="0" compatLnSpc="1">
            <a:prstTxWarp prst="textNoShape">
              <a:avLst/>
            </a:prstTxWarp>
            <a:normAutofit/>
          </a:bodyPr>
          <a:lstStyle>
            <a:lvl1pPr marL="342900" indent="-342900" algn="l" defTabSz="457200" rtl="0" eaLnBrk="1" fontAlgn="base" hangingPunct="1">
              <a:spcBef>
                <a:spcPct val="20000"/>
              </a:spcBef>
              <a:spcAft>
                <a:spcPts val="600"/>
              </a:spcAft>
              <a:buClr>
                <a:schemeClr val="accent1"/>
              </a:buClr>
              <a:buFont typeface="Wingdings 2" panose="05020102010507070707" pitchFamily="18" charset="2"/>
              <a:buChar char=""/>
              <a:defRPr kern="1200">
                <a:solidFill>
                  <a:schemeClr val="tx1"/>
                </a:solidFill>
                <a:latin typeface="+mn-lt"/>
                <a:ea typeface="+mn-ea"/>
                <a:cs typeface="+mn-cs"/>
              </a:defRPr>
            </a:lvl1pPr>
            <a:lvl2pPr marL="742950" indent="-285750" algn="l" defTabSz="457200" rtl="0" eaLnBrk="1" fontAlgn="base" hangingPunct="1">
              <a:spcBef>
                <a:spcPct val="20000"/>
              </a:spcBef>
              <a:spcAft>
                <a:spcPts val="600"/>
              </a:spcAft>
              <a:buClr>
                <a:schemeClr val="accent1"/>
              </a:buClr>
              <a:buFont typeface="Wingdings 2" panose="05020102010507070707" pitchFamily="18" charset="2"/>
              <a:buChar char=""/>
              <a:defRPr sz="1600" kern="1200">
                <a:solidFill>
                  <a:schemeClr val="tx1"/>
                </a:solidFill>
                <a:latin typeface="+mn-lt"/>
                <a:ea typeface="+mn-ea"/>
                <a:cs typeface="+mn-cs"/>
              </a:defRPr>
            </a:lvl2pPr>
            <a:lvl3pPr marL="1143000" indent="-228600" algn="l" defTabSz="457200" rtl="0" eaLnBrk="1" fontAlgn="base" hangingPunct="1">
              <a:spcBef>
                <a:spcPct val="20000"/>
              </a:spcBef>
              <a:spcAft>
                <a:spcPts val="600"/>
              </a:spcAft>
              <a:buClr>
                <a:schemeClr val="accent1"/>
              </a:buClr>
              <a:buFont typeface="Wingdings 2" panose="05020102010507070707" pitchFamily="18" charset="2"/>
              <a:buChar char=""/>
              <a:defRPr sz="1400" kern="1200">
                <a:solidFill>
                  <a:schemeClr val="tx1"/>
                </a:solidFill>
                <a:latin typeface="+mn-lt"/>
                <a:ea typeface="+mn-ea"/>
                <a:cs typeface="+mn-cs"/>
              </a:defRPr>
            </a:lvl3pPr>
            <a:lvl4pPr marL="1600200" indent="-228600" algn="l" defTabSz="457200" rtl="0" eaLnBrk="1" fontAlgn="base" hangingPunct="1">
              <a:spcBef>
                <a:spcPct val="20000"/>
              </a:spcBef>
              <a:spcAft>
                <a:spcPts val="600"/>
              </a:spcAft>
              <a:buClr>
                <a:schemeClr val="accent1"/>
              </a:buClr>
              <a:buFont typeface="Wingdings 2" panose="05020102010507070707" pitchFamily="18" charset="2"/>
              <a:buChar char=""/>
              <a:defRPr sz="1200" kern="1200">
                <a:solidFill>
                  <a:schemeClr val="tx1"/>
                </a:solidFill>
                <a:latin typeface="+mn-lt"/>
                <a:ea typeface="+mn-ea"/>
                <a:cs typeface="+mn-cs"/>
              </a:defRPr>
            </a:lvl4pPr>
            <a:lvl5pPr marL="2057400" indent="-228600" algn="l" defTabSz="457200" rtl="0" eaLnBrk="1" fontAlgn="base" hangingPunct="1">
              <a:spcBef>
                <a:spcPct val="20000"/>
              </a:spcBef>
              <a:spcAft>
                <a:spcPts val="600"/>
              </a:spcAft>
              <a:buClr>
                <a:schemeClr val="accent1"/>
              </a:buClr>
              <a:buFont typeface="Wingdings 2" panose="05020102010507070707" pitchFamily="18" charset="2"/>
              <a:buChar char=""/>
              <a:defRPr sz="1200" kern="1200">
                <a:solidFill>
                  <a:schemeClr val="tx1"/>
                </a:solidFill>
                <a:latin typeface="+mn-lt"/>
                <a:ea typeface="+mn-ea"/>
                <a:cs typeface="+mn-cs"/>
              </a:defRPr>
            </a:lvl5pPr>
            <a:lvl6pPr marL="24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6pPr>
            <a:lvl7pPr marL="28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7pPr>
            <a:lvl8pPr marL="32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8pPr>
            <a:lvl9pPr marL="36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9pPr>
          </a:lstStyle>
          <a:p>
            <a:r>
              <a:rPr lang="en-US" sz="2800" dirty="0">
                <a:solidFill>
                  <a:srgbClr val="152659"/>
                </a:solidFill>
                <a:latin typeface="Acumin Pro SemiCondensed" panose="020B0806020202020204" pitchFamily="34" charset="0"/>
              </a:rPr>
              <a:t>The Constitution &amp; Statutes and Rules &amp; Regulations are the guiding governing documents for our Order. Every member should have a copy. You can order them through the Supply Department at </a:t>
            </a:r>
            <a:r>
              <a:rPr lang="en-US" sz="2800" dirty="0">
                <a:solidFill>
                  <a:srgbClr val="152659"/>
                </a:solidFill>
                <a:latin typeface="Acumin Pro SemiCondensed" panose="020B0806020202020204" pitchFamily="34" charset="0"/>
                <a:hlinkClick r:id="rId2"/>
              </a:rPr>
              <a:t>supplies@foe.com</a:t>
            </a:r>
            <a:r>
              <a:rPr lang="en-US" sz="2800" dirty="0">
                <a:solidFill>
                  <a:srgbClr val="152659"/>
                </a:solidFill>
                <a:latin typeface="Acumin Pro SemiCondensed" panose="020B0806020202020204" pitchFamily="34" charset="0"/>
              </a:rPr>
              <a:t> or via the Grand Aerie’s Online Store. </a:t>
            </a:r>
            <a:endParaRPr lang="en-US" altLang="en-US" sz="2800" dirty="0">
              <a:solidFill>
                <a:srgbClr val="152659"/>
              </a:solidFill>
              <a:latin typeface="Acumin Pro SemiCondensed" panose="020B0806020202020204" pitchFamily="34" charset="0"/>
            </a:endParaRPr>
          </a:p>
        </p:txBody>
      </p:sp>
    </p:spTree>
    <p:extLst>
      <p:ext uri="{BB962C8B-B14F-4D97-AF65-F5344CB8AC3E}">
        <p14:creationId xmlns:p14="http://schemas.microsoft.com/office/powerpoint/2010/main" val="135258354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D137B5A-0319-2573-C67F-BBCDE0AB80A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7743E0B-3880-7FE2-D86C-4D7FA3C3F196}"/>
              </a:ext>
            </a:extLst>
          </p:cNvPr>
          <p:cNvSpPr>
            <a:spLocks noGrp="1"/>
          </p:cNvSpPr>
          <p:nvPr>
            <p:ph type="title"/>
          </p:nvPr>
        </p:nvSpPr>
        <p:spPr/>
        <p:txBody>
          <a:bodyPr/>
          <a:lstStyle/>
          <a:p>
            <a:r>
              <a:rPr lang="en-US" dirty="0">
                <a:latin typeface="Acumin Pro SemiCondensed Black" panose="020B0506020202020204" pitchFamily="34" charset="77"/>
              </a:rPr>
              <a:t>Rules &amp; Regulations</a:t>
            </a:r>
          </a:p>
        </p:txBody>
      </p:sp>
      <p:sp>
        <p:nvSpPr>
          <p:cNvPr id="9" name="Content Placeholder 2">
            <a:extLst>
              <a:ext uri="{FF2B5EF4-FFF2-40B4-BE49-F238E27FC236}">
                <a16:creationId xmlns:a16="http://schemas.microsoft.com/office/drawing/2014/main" id="{E43334E6-EC23-7ED0-5E36-8E2EAFBE3010}"/>
              </a:ext>
            </a:extLst>
          </p:cNvPr>
          <p:cNvSpPr txBox="1">
            <a:spLocks/>
          </p:cNvSpPr>
          <p:nvPr/>
        </p:nvSpPr>
        <p:spPr bwMode="auto">
          <a:xfrm>
            <a:off x="318677" y="2320950"/>
            <a:ext cx="11256885" cy="4351415"/>
          </a:xfrm>
          <a:prstGeom prst="rect">
            <a:avLst/>
          </a:prstGeom>
          <a:effectLst/>
        </p:spPr>
        <p:txBody>
          <a:bodyPr vert="horz" wrap="square" lIns="91440" tIns="45720" rIns="91440" bIns="45720" numCol="1" rtlCol="0" anchor="ctr" anchorCtr="0" compatLnSpc="1">
            <a:prstTxWarp prst="textNoShape">
              <a:avLst/>
            </a:prstTxWarp>
            <a:normAutofit/>
          </a:bodyPr>
          <a:lstStyle>
            <a:lvl1pPr marL="342900" indent="-342900" algn="l" defTabSz="457200" rtl="0" eaLnBrk="1" fontAlgn="base" hangingPunct="1">
              <a:spcBef>
                <a:spcPct val="20000"/>
              </a:spcBef>
              <a:spcAft>
                <a:spcPts val="600"/>
              </a:spcAft>
              <a:buClr>
                <a:schemeClr val="accent1"/>
              </a:buClr>
              <a:buFont typeface="Wingdings 2" panose="05020102010507070707" pitchFamily="18" charset="2"/>
              <a:buChar char=""/>
              <a:defRPr kern="1200">
                <a:solidFill>
                  <a:schemeClr val="tx1"/>
                </a:solidFill>
                <a:latin typeface="+mn-lt"/>
                <a:ea typeface="+mn-ea"/>
                <a:cs typeface="+mn-cs"/>
              </a:defRPr>
            </a:lvl1pPr>
            <a:lvl2pPr marL="742950" indent="-285750" algn="l" defTabSz="457200" rtl="0" eaLnBrk="1" fontAlgn="base" hangingPunct="1">
              <a:spcBef>
                <a:spcPct val="20000"/>
              </a:spcBef>
              <a:spcAft>
                <a:spcPts val="600"/>
              </a:spcAft>
              <a:buClr>
                <a:schemeClr val="accent1"/>
              </a:buClr>
              <a:buFont typeface="Wingdings 2" panose="05020102010507070707" pitchFamily="18" charset="2"/>
              <a:buChar char=""/>
              <a:defRPr sz="1600" kern="1200">
                <a:solidFill>
                  <a:schemeClr val="tx1"/>
                </a:solidFill>
                <a:latin typeface="+mn-lt"/>
                <a:ea typeface="+mn-ea"/>
                <a:cs typeface="+mn-cs"/>
              </a:defRPr>
            </a:lvl2pPr>
            <a:lvl3pPr marL="1143000" indent="-228600" algn="l" defTabSz="457200" rtl="0" eaLnBrk="1" fontAlgn="base" hangingPunct="1">
              <a:spcBef>
                <a:spcPct val="20000"/>
              </a:spcBef>
              <a:spcAft>
                <a:spcPts val="600"/>
              </a:spcAft>
              <a:buClr>
                <a:schemeClr val="accent1"/>
              </a:buClr>
              <a:buFont typeface="Wingdings 2" panose="05020102010507070707" pitchFamily="18" charset="2"/>
              <a:buChar char=""/>
              <a:defRPr sz="1400" kern="1200">
                <a:solidFill>
                  <a:schemeClr val="tx1"/>
                </a:solidFill>
                <a:latin typeface="+mn-lt"/>
                <a:ea typeface="+mn-ea"/>
                <a:cs typeface="+mn-cs"/>
              </a:defRPr>
            </a:lvl3pPr>
            <a:lvl4pPr marL="1600200" indent="-228600" algn="l" defTabSz="457200" rtl="0" eaLnBrk="1" fontAlgn="base" hangingPunct="1">
              <a:spcBef>
                <a:spcPct val="20000"/>
              </a:spcBef>
              <a:spcAft>
                <a:spcPts val="600"/>
              </a:spcAft>
              <a:buClr>
                <a:schemeClr val="accent1"/>
              </a:buClr>
              <a:buFont typeface="Wingdings 2" panose="05020102010507070707" pitchFamily="18" charset="2"/>
              <a:buChar char=""/>
              <a:defRPr sz="1200" kern="1200">
                <a:solidFill>
                  <a:schemeClr val="tx1"/>
                </a:solidFill>
                <a:latin typeface="+mn-lt"/>
                <a:ea typeface="+mn-ea"/>
                <a:cs typeface="+mn-cs"/>
              </a:defRPr>
            </a:lvl4pPr>
            <a:lvl5pPr marL="2057400" indent="-228600" algn="l" defTabSz="457200" rtl="0" eaLnBrk="1" fontAlgn="base" hangingPunct="1">
              <a:spcBef>
                <a:spcPct val="20000"/>
              </a:spcBef>
              <a:spcAft>
                <a:spcPts val="600"/>
              </a:spcAft>
              <a:buClr>
                <a:schemeClr val="accent1"/>
              </a:buClr>
              <a:buFont typeface="Wingdings 2" panose="05020102010507070707" pitchFamily="18" charset="2"/>
              <a:buChar char=""/>
              <a:defRPr sz="1200" kern="1200">
                <a:solidFill>
                  <a:schemeClr val="tx1"/>
                </a:solidFill>
                <a:latin typeface="+mn-lt"/>
                <a:ea typeface="+mn-ea"/>
                <a:cs typeface="+mn-cs"/>
              </a:defRPr>
            </a:lvl5pPr>
            <a:lvl6pPr marL="24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6pPr>
            <a:lvl7pPr marL="28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7pPr>
            <a:lvl8pPr marL="32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8pPr>
            <a:lvl9pPr marL="36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9pPr>
          </a:lstStyle>
          <a:p>
            <a:r>
              <a:rPr lang="en-US" altLang="en-US" sz="2800" b="1" dirty="0">
                <a:solidFill>
                  <a:schemeClr val="accent2"/>
                </a:solidFill>
                <a:latin typeface="Acumin Pro SemiCondensed Black" panose="020B0906020202020204" pitchFamily="34" charset="0"/>
              </a:rPr>
              <a:t>Inside the R&amp;R, you will find the requirements each Auxiliary must follow, the duties of the Auxiliary’s officers and committees and procedures to follow for the various business aspects of the Order. </a:t>
            </a:r>
          </a:p>
          <a:p>
            <a:r>
              <a:rPr lang="en-US" altLang="en-US" sz="2800" b="1" dirty="0">
                <a:solidFill>
                  <a:schemeClr val="accent2"/>
                </a:solidFill>
                <a:latin typeface="Acumin Pro SemiCondensed Black" panose="020B0906020202020204" pitchFamily="34" charset="0"/>
              </a:rPr>
              <a:t>Even if you aren’t an officer, you should feel an obligation to have a copy so you can properly ensure your officers are following the rules and that nothing is being forgotten or neglected. </a:t>
            </a:r>
          </a:p>
        </p:txBody>
      </p:sp>
    </p:spTree>
    <p:extLst>
      <p:ext uri="{BB962C8B-B14F-4D97-AF65-F5344CB8AC3E}">
        <p14:creationId xmlns:p14="http://schemas.microsoft.com/office/powerpoint/2010/main" val="379967505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C89B9E2-935D-A800-AF93-2A3BEDD0C0D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B9DCB28-2397-016E-97E8-C44B03BC0086}"/>
              </a:ext>
            </a:extLst>
          </p:cNvPr>
          <p:cNvSpPr>
            <a:spLocks noGrp="1"/>
          </p:cNvSpPr>
          <p:nvPr>
            <p:ph type="title"/>
          </p:nvPr>
        </p:nvSpPr>
        <p:spPr/>
        <p:txBody>
          <a:bodyPr/>
          <a:lstStyle/>
          <a:p>
            <a:r>
              <a:rPr lang="en-US" dirty="0">
                <a:latin typeface="Acumin Pro SemiCondensed Black" panose="020B0506020202020204" pitchFamily="34" charset="77"/>
              </a:rPr>
              <a:t>Local By-Laws</a:t>
            </a:r>
          </a:p>
        </p:txBody>
      </p:sp>
      <p:sp>
        <p:nvSpPr>
          <p:cNvPr id="9" name="Content Placeholder 2">
            <a:extLst>
              <a:ext uri="{FF2B5EF4-FFF2-40B4-BE49-F238E27FC236}">
                <a16:creationId xmlns:a16="http://schemas.microsoft.com/office/drawing/2014/main" id="{B59F0EAF-7716-E8D5-E4F2-A489132223AB}"/>
              </a:ext>
            </a:extLst>
          </p:cNvPr>
          <p:cNvSpPr txBox="1">
            <a:spLocks/>
          </p:cNvSpPr>
          <p:nvPr/>
        </p:nvSpPr>
        <p:spPr bwMode="auto">
          <a:xfrm>
            <a:off x="318677" y="2320950"/>
            <a:ext cx="11256885" cy="4351415"/>
          </a:xfrm>
          <a:prstGeom prst="rect">
            <a:avLst/>
          </a:prstGeom>
          <a:effectLst/>
        </p:spPr>
        <p:txBody>
          <a:bodyPr vert="horz" wrap="square" lIns="91440" tIns="45720" rIns="91440" bIns="45720" numCol="1" rtlCol="0" anchor="ctr" anchorCtr="0" compatLnSpc="1">
            <a:prstTxWarp prst="textNoShape">
              <a:avLst/>
            </a:prstTxWarp>
            <a:normAutofit/>
          </a:bodyPr>
          <a:lstStyle>
            <a:lvl1pPr marL="342900" indent="-342900" algn="l" defTabSz="457200" rtl="0" eaLnBrk="1" fontAlgn="base" hangingPunct="1">
              <a:spcBef>
                <a:spcPct val="20000"/>
              </a:spcBef>
              <a:spcAft>
                <a:spcPts val="600"/>
              </a:spcAft>
              <a:buClr>
                <a:schemeClr val="accent1"/>
              </a:buClr>
              <a:buFont typeface="Wingdings 2" panose="05020102010507070707" pitchFamily="18" charset="2"/>
              <a:buChar char=""/>
              <a:defRPr kern="1200">
                <a:solidFill>
                  <a:schemeClr val="tx1"/>
                </a:solidFill>
                <a:latin typeface="+mn-lt"/>
                <a:ea typeface="+mn-ea"/>
                <a:cs typeface="+mn-cs"/>
              </a:defRPr>
            </a:lvl1pPr>
            <a:lvl2pPr marL="742950" indent="-285750" algn="l" defTabSz="457200" rtl="0" eaLnBrk="1" fontAlgn="base" hangingPunct="1">
              <a:spcBef>
                <a:spcPct val="20000"/>
              </a:spcBef>
              <a:spcAft>
                <a:spcPts val="600"/>
              </a:spcAft>
              <a:buClr>
                <a:schemeClr val="accent1"/>
              </a:buClr>
              <a:buFont typeface="Wingdings 2" panose="05020102010507070707" pitchFamily="18" charset="2"/>
              <a:buChar char=""/>
              <a:defRPr sz="1600" kern="1200">
                <a:solidFill>
                  <a:schemeClr val="tx1"/>
                </a:solidFill>
                <a:latin typeface="+mn-lt"/>
                <a:ea typeface="+mn-ea"/>
                <a:cs typeface="+mn-cs"/>
              </a:defRPr>
            </a:lvl2pPr>
            <a:lvl3pPr marL="1143000" indent="-228600" algn="l" defTabSz="457200" rtl="0" eaLnBrk="1" fontAlgn="base" hangingPunct="1">
              <a:spcBef>
                <a:spcPct val="20000"/>
              </a:spcBef>
              <a:spcAft>
                <a:spcPts val="600"/>
              </a:spcAft>
              <a:buClr>
                <a:schemeClr val="accent1"/>
              </a:buClr>
              <a:buFont typeface="Wingdings 2" panose="05020102010507070707" pitchFamily="18" charset="2"/>
              <a:buChar char=""/>
              <a:defRPr sz="1400" kern="1200">
                <a:solidFill>
                  <a:schemeClr val="tx1"/>
                </a:solidFill>
                <a:latin typeface="+mn-lt"/>
                <a:ea typeface="+mn-ea"/>
                <a:cs typeface="+mn-cs"/>
              </a:defRPr>
            </a:lvl3pPr>
            <a:lvl4pPr marL="1600200" indent="-228600" algn="l" defTabSz="457200" rtl="0" eaLnBrk="1" fontAlgn="base" hangingPunct="1">
              <a:spcBef>
                <a:spcPct val="20000"/>
              </a:spcBef>
              <a:spcAft>
                <a:spcPts val="600"/>
              </a:spcAft>
              <a:buClr>
                <a:schemeClr val="accent1"/>
              </a:buClr>
              <a:buFont typeface="Wingdings 2" panose="05020102010507070707" pitchFamily="18" charset="2"/>
              <a:buChar char=""/>
              <a:defRPr sz="1200" kern="1200">
                <a:solidFill>
                  <a:schemeClr val="tx1"/>
                </a:solidFill>
                <a:latin typeface="+mn-lt"/>
                <a:ea typeface="+mn-ea"/>
                <a:cs typeface="+mn-cs"/>
              </a:defRPr>
            </a:lvl4pPr>
            <a:lvl5pPr marL="2057400" indent="-228600" algn="l" defTabSz="457200" rtl="0" eaLnBrk="1" fontAlgn="base" hangingPunct="1">
              <a:spcBef>
                <a:spcPct val="20000"/>
              </a:spcBef>
              <a:spcAft>
                <a:spcPts val="600"/>
              </a:spcAft>
              <a:buClr>
                <a:schemeClr val="accent1"/>
              </a:buClr>
              <a:buFont typeface="Wingdings 2" panose="05020102010507070707" pitchFamily="18" charset="2"/>
              <a:buChar char=""/>
              <a:defRPr sz="1200" kern="1200">
                <a:solidFill>
                  <a:schemeClr val="tx1"/>
                </a:solidFill>
                <a:latin typeface="+mn-lt"/>
                <a:ea typeface="+mn-ea"/>
                <a:cs typeface="+mn-cs"/>
              </a:defRPr>
            </a:lvl5pPr>
            <a:lvl6pPr marL="24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6pPr>
            <a:lvl7pPr marL="28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7pPr>
            <a:lvl8pPr marL="32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8pPr>
            <a:lvl9pPr marL="36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9pPr>
          </a:lstStyle>
          <a:p>
            <a:r>
              <a:rPr lang="en-US" altLang="en-US" sz="2800" b="1" dirty="0">
                <a:solidFill>
                  <a:schemeClr val="accent2"/>
                </a:solidFill>
                <a:latin typeface="Acumin Pro SemiCondensed Black" panose="020B0906020202020204" pitchFamily="34" charset="0"/>
              </a:rPr>
              <a:t>Your Local By-Laws are the governing document for your Auxiliary. It sets the cost of your dues, the rules specific to your Auxiliary and the expectations for your membership.</a:t>
            </a:r>
          </a:p>
          <a:p>
            <a:r>
              <a:rPr lang="en-US" altLang="en-US" sz="2800" b="1" dirty="0">
                <a:solidFill>
                  <a:schemeClr val="accent2"/>
                </a:solidFill>
                <a:latin typeface="Acumin Pro SemiCondensed Black" panose="020B0906020202020204" pitchFamily="34" charset="0"/>
              </a:rPr>
              <a:t>All Local By-Laws have to be submitted to the Grand Aerie and approved to ensure they’re in compliance with the Constitution &amp; Statutes and Rules &amp; Regulations.</a:t>
            </a:r>
          </a:p>
        </p:txBody>
      </p:sp>
    </p:spTree>
    <p:extLst>
      <p:ext uri="{BB962C8B-B14F-4D97-AF65-F5344CB8AC3E}">
        <p14:creationId xmlns:p14="http://schemas.microsoft.com/office/powerpoint/2010/main" val="357264218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Acumin Pro SemiCondensed Black" panose="020B0506020202020204" pitchFamily="34" charset="77"/>
              </a:rPr>
              <a:t>House Rules</a:t>
            </a:r>
          </a:p>
        </p:txBody>
      </p:sp>
      <p:sp>
        <p:nvSpPr>
          <p:cNvPr id="9" name="Content Placeholder 2">
            <a:extLst>
              <a:ext uri="{FF2B5EF4-FFF2-40B4-BE49-F238E27FC236}">
                <a16:creationId xmlns:a16="http://schemas.microsoft.com/office/drawing/2014/main" id="{0BE70625-2D9A-4F40-B7AF-A4BD2247E048}"/>
              </a:ext>
            </a:extLst>
          </p:cNvPr>
          <p:cNvSpPr txBox="1">
            <a:spLocks/>
          </p:cNvSpPr>
          <p:nvPr/>
        </p:nvSpPr>
        <p:spPr bwMode="auto">
          <a:xfrm>
            <a:off x="318677" y="2320950"/>
            <a:ext cx="11256885" cy="4351415"/>
          </a:xfrm>
          <a:prstGeom prst="rect">
            <a:avLst/>
          </a:prstGeom>
          <a:effectLst/>
        </p:spPr>
        <p:txBody>
          <a:bodyPr vert="horz" wrap="square" lIns="91440" tIns="45720" rIns="91440" bIns="45720" numCol="1" rtlCol="0" anchor="ctr" anchorCtr="0" compatLnSpc="1">
            <a:prstTxWarp prst="textNoShape">
              <a:avLst/>
            </a:prstTxWarp>
            <a:normAutofit/>
          </a:bodyPr>
          <a:lstStyle>
            <a:lvl1pPr marL="342900" indent="-342900" algn="l" defTabSz="457200" rtl="0" eaLnBrk="1" fontAlgn="base" hangingPunct="1">
              <a:spcBef>
                <a:spcPct val="20000"/>
              </a:spcBef>
              <a:spcAft>
                <a:spcPts val="600"/>
              </a:spcAft>
              <a:buClr>
                <a:schemeClr val="accent1"/>
              </a:buClr>
              <a:buFont typeface="Wingdings 2" panose="05020102010507070707" pitchFamily="18" charset="2"/>
              <a:buChar char=""/>
              <a:defRPr kern="1200">
                <a:solidFill>
                  <a:schemeClr val="tx1"/>
                </a:solidFill>
                <a:latin typeface="+mn-lt"/>
                <a:ea typeface="+mn-ea"/>
                <a:cs typeface="+mn-cs"/>
              </a:defRPr>
            </a:lvl1pPr>
            <a:lvl2pPr marL="742950" indent="-285750" algn="l" defTabSz="457200" rtl="0" eaLnBrk="1" fontAlgn="base" hangingPunct="1">
              <a:spcBef>
                <a:spcPct val="20000"/>
              </a:spcBef>
              <a:spcAft>
                <a:spcPts val="600"/>
              </a:spcAft>
              <a:buClr>
                <a:schemeClr val="accent1"/>
              </a:buClr>
              <a:buFont typeface="Wingdings 2" panose="05020102010507070707" pitchFamily="18" charset="2"/>
              <a:buChar char=""/>
              <a:defRPr sz="1600" kern="1200">
                <a:solidFill>
                  <a:schemeClr val="tx1"/>
                </a:solidFill>
                <a:latin typeface="+mn-lt"/>
                <a:ea typeface="+mn-ea"/>
                <a:cs typeface="+mn-cs"/>
              </a:defRPr>
            </a:lvl2pPr>
            <a:lvl3pPr marL="1143000" indent="-228600" algn="l" defTabSz="457200" rtl="0" eaLnBrk="1" fontAlgn="base" hangingPunct="1">
              <a:spcBef>
                <a:spcPct val="20000"/>
              </a:spcBef>
              <a:spcAft>
                <a:spcPts val="600"/>
              </a:spcAft>
              <a:buClr>
                <a:schemeClr val="accent1"/>
              </a:buClr>
              <a:buFont typeface="Wingdings 2" panose="05020102010507070707" pitchFamily="18" charset="2"/>
              <a:buChar char=""/>
              <a:defRPr sz="1400" kern="1200">
                <a:solidFill>
                  <a:schemeClr val="tx1"/>
                </a:solidFill>
                <a:latin typeface="+mn-lt"/>
                <a:ea typeface="+mn-ea"/>
                <a:cs typeface="+mn-cs"/>
              </a:defRPr>
            </a:lvl3pPr>
            <a:lvl4pPr marL="1600200" indent="-228600" algn="l" defTabSz="457200" rtl="0" eaLnBrk="1" fontAlgn="base" hangingPunct="1">
              <a:spcBef>
                <a:spcPct val="20000"/>
              </a:spcBef>
              <a:spcAft>
                <a:spcPts val="600"/>
              </a:spcAft>
              <a:buClr>
                <a:schemeClr val="accent1"/>
              </a:buClr>
              <a:buFont typeface="Wingdings 2" panose="05020102010507070707" pitchFamily="18" charset="2"/>
              <a:buChar char=""/>
              <a:defRPr sz="1200" kern="1200">
                <a:solidFill>
                  <a:schemeClr val="tx1"/>
                </a:solidFill>
                <a:latin typeface="+mn-lt"/>
                <a:ea typeface="+mn-ea"/>
                <a:cs typeface="+mn-cs"/>
              </a:defRPr>
            </a:lvl4pPr>
            <a:lvl5pPr marL="2057400" indent="-228600" algn="l" defTabSz="457200" rtl="0" eaLnBrk="1" fontAlgn="base" hangingPunct="1">
              <a:spcBef>
                <a:spcPct val="20000"/>
              </a:spcBef>
              <a:spcAft>
                <a:spcPts val="600"/>
              </a:spcAft>
              <a:buClr>
                <a:schemeClr val="accent1"/>
              </a:buClr>
              <a:buFont typeface="Wingdings 2" panose="05020102010507070707" pitchFamily="18" charset="2"/>
              <a:buChar char=""/>
              <a:defRPr sz="1200" kern="1200">
                <a:solidFill>
                  <a:schemeClr val="tx1"/>
                </a:solidFill>
                <a:latin typeface="+mn-lt"/>
                <a:ea typeface="+mn-ea"/>
                <a:cs typeface="+mn-cs"/>
              </a:defRPr>
            </a:lvl5pPr>
            <a:lvl6pPr marL="24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6pPr>
            <a:lvl7pPr marL="28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7pPr>
            <a:lvl8pPr marL="32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8pPr>
            <a:lvl9pPr marL="36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9pPr>
          </a:lstStyle>
          <a:p>
            <a:r>
              <a:rPr lang="en-US" altLang="en-US" sz="2800" b="1" dirty="0">
                <a:solidFill>
                  <a:schemeClr val="accent2"/>
                </a:solidFill>
                <a:latin typeface="Acumin Pro SemiCondensed Black" panose="020B0906020202020204" pitchFamily="34" charset="0"/>
              </a:rPr>
              <a:t>House Rules govern the social room in your Aerie home and provide rules and expectations for members while socializing. These should be posted in a prominent place in the Aerie home so that all members know the expectations. Aerie Trustees have the right to issue social room suspensions</a:t>
            </a:r>
          </a:p>
        </p:txBody>
      </p:sp>
    </p:spTree>
    <p:extLst>
      <p:ext uri="{BB962C8B-B14F-4D97-AF65-F5344CB8AC3E}">
        <p14:creationId xmlns:p14="http://schemas.microsoft.com/office/powerpoint/2010/main" val="326818573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67E773E-E1A7-EB00-388D-D6F6579B12C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6D225D2-7E49-003C-2499-E65EE0F98BC1}"/>
              </a:ext>
            </a:extLst>
          </p:cNvPr>
          <p:cNvSpPr>
            <a:spLocks noGrp="1"/>
          </p:cNvSpPr>
          <p:nvPr>
            <p:ph type="title"/>
          </p:nvPr>
        </p:nvSpPr>
        <p:spPr/>
        <p:txBody>
          <a:bodyPr/>
          <a:lstStyle/>
          <a:p>
            <a:r>
              <a:rPr lang="en-US" dirty="0">
                <a:latin typeface="Acumin Pro SemiCondensed Black" panose="020B0506020202020204" pitchFamily="34" charset="77"/>
              </a:rPr>
              <a:t>Taking Action</a:t>
            </a:r>
          </a:p>
        </p:txBody>
      </p:sp>
      <p:sp>
        <p:nvSpPr>
          <p:cNvPr id="9" name="Content Placeholder 2">
            <a:extLst>
              <a:ext uri="{FF2B5EF4-FFF2-40B4-BE49-F238E27FC236}">
                <a16:creationId xmlns:a16="http://schemas.microsoft.com/office/drawing/2014/main" id="{6C6B24AE-3D5C-EE69-9B9D-7DCAD8C79089}"/>
              </a:ext>
            </a:extLst>
          </p:cNvPr>
          <p:cNvSpPr txBox="1">
            <a:spLocks/>
          </p:cNvSpPr>
          <p:nvPr/>
        </p:nvSpPr>
        <p:spPr bwMode="auto">
          <a:xfrm>
            <a:off x="318677" y="2320950"/>
            <a:ext cx="11256885" cy="4351415"/>
          </a:xfrm>
          <a:prstGeom prst="rect">
            <a:avLst/>
          </a:prstGeom>
          <a:effectLst/>
        </p:spPr>
        <p:txBody>
          <a:bodyPr vert="horz" wrap="square" lIns="91440" tIns="45720" rIns="91440" bIns="45720" numCol="1" rtlCol="0" anchor="ctr" anchorCtr="0" compatLnSpc="1">
            <a:prstTxWarp prst="textNoShape">
              <a:avLst/>
            </a:prstTxWarp>
            <a:normAutofit/>
          </a:bodyPr>
          <a:lstStyle>
            <a:lvl1pPr marL="342900" indent="-342900" algn="l" defTabSz="457200" rtl="0" eaLnBrk="1" fontAlgn="base" hangingPunct="1">
              <a:spcBef>
                <a:spcPct val="20000"/>
              </a:spcBef>
              <a:spcAft>
                <a:spcPts val="600"/>
              </a:spcAft>
              <a:buClr>
                <a:schemeClr val="accent1"/>
              </a:buClr>
              <a:buFont typeface="Wingdings 2" panose="05020102010507070707" pitchFamily="18" charset="2"/>
              <a:buChar char=""/>
              <a:defRPr kern="1200">
                <a:solidFill>
                  <a:schemeClr val="tx1"/>
                </a:solidFill>
                <a:latin typeface="+mn-lt"/>
                <a:ea typeface="+mn-ea"/>
                <a:cs typeface="+mn-cs"/>
              </a:defRPr>
            </a:lvl1pPr>
            <a:lvl2pPr marL="742950" indent="-285750" algn="l" defTabSz="457200" rtl="0" eaLnBrk="1" fontAlgn="base" hangingPunct="1">
              <a:spcBef>
                <a:spcPct val="20000"/>
              </a:spcBef>
              <a:spcAft>
                <a:spcPts val="600"/>
              </a:spcAft>
              <a:buClr>
                <a:schemeClr val="accent1"/>
              </a:buClr>
              <a:buFont typeface="Wingdings 2" panose="05020102010507070707" pitchFamily="18" charset="2"/>
              <a:buChar char=""/>
              <a:defRPr sz="1600" kern="1200">
                <a:solidFill>
                  <a:schemeClr val="tx1"/>
                </a:solidFill>
                <a:latin typeface="+mn-lt"/>
                <a:ea typeface="+mn-ea"/>
                <a:cs typeface="+mn-cs"/>
              </a:defRPr>
            </a:lvl2pPr>
            <a:lvl3pPr marL="1143000" indent="-228600" algn="l" defTabSz="457200" rtl="0" eaLnBrk="1" fontAlgn="base" hangingPunct="1">
              <a:spcBef>
                <a:spcPct val="20000"/>
              </a:spcBef>
              <a:spcAft>
                <a:spcPts val="600"/>
              </a:spcAft>
              <a:buClr>
                <a:schemeClr val="accent1"/>
              </a:buClr>
              <a:buFont typeface="Wingdings 2" panose="05020102010507070707" pitchFamily="18" charset="2"/>
              <a:buChar char=""/>
              <a:defRPr sz="1400" kern="1200">
                <a:solidFill>
                  <a:schemeClr val="tx1"/>
                </a:solidFill>
                <a:latin typeface="+mn-lt"/>
                <a:ea typeface="+mn-ea"/>
                <a:cs typeface="+mn-cs"/>
              </a:defRPr>
            </a:lvl3pPr>
            <a:lvl4pPr marL="1600200" indent="-228600" algn="l" defTabSz="457200" rtl="0" eaLnBrk="1" fontAlgn="base" hangingPunct="1">
              <a:spcBef>
                <a:spcPct val="20000"/>
              </a:spcBef>
              <a:spcAft>
                <a:spcPts val="600"/>
              </a:spcAft>
              <a:buClr>
                <a:schemeClr val="accent1"/>
              </a:buClr>
              <a:buFont typeface="Wingdings 2" panose="05020102010507070707" pitchFamily="18" charset="2"/>
              <a:buChar char=""/>
              <a:defRPr sz="1200" kern="1200">
                <a:solidFill>
                  <a:schemeClr val="tx1"/>
                </a:solidFill>
                <a:latin typeface="+mn-lt"/>
                <a:ea typeface="+mn-ea"/>
                <a:cs typeface="+mn-cs"/>
              </a:defRPr>
            </a:lvl4pPr>
            <a:lvl5pPr marL="2057400" indent="-228600" algn="l" defTabSz="457200" rtl="0" eaLnBrk="1" fontAlgn="base" hangingPunct="1">
              <a:spcBef>
                <a:spcPct val="20000"/>
              </a:spcBef>
              <a:spcAft>
                <a:spcPts val="600"/>
              </a:spcAft>
              <a:buClr>
                <a:schemeClr val="accent1"/>
              </a:buClr>
              <a:buFont typeface="Wingdings 2" panose="05020102010507070707" pitchFamily="18" charset="2"/>
              <a:buChar char=""/>
              <a:defRPr sz="1200" kern="1200">
                <a:solidFill>
                  <a:schemeClr val="tx1"/>
                </a:solidFill>
                <a:latin typeface="+mn-lt"/>
                <a:ea typeface="+mn-ea"/>
                <a:cs typeface="+mn-cs"/>
              </a:defRPr>
            </a:lvl5pPr>
            <a:lvl6pPr marL="24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6pPr>
            <a:lvl7pPr marL="28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7pPr>
            <a:lvl8pPr marL="32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8pPr>
            <a:lvl9pPr marL="36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9pPr>
          </a:lstStyle>
          <a:p>
            <a:r>
              <a:rPr lang="en-US" sz="2800" b="1" dirty="0">
                <a:solidFill>
                  <a:srgbClr val="152659"/>
                </a:solidFill>
                <a:latin typeface="Acumin Pro SemiCondensed" panose="020B0806020202020204" pitchFamily="34" charset="0"/>
              </a:rPr>
              <a:t>Section 63.1. </a:t>
            </a:r>
            <a:r>
              <a:rPr lang="en-US" sz="2800" dirty="0">
                <a:solidFill>
                  <a:srgbClr val="152659"/>
                </a:solidFill>
                <a:latin typeface="Acumin Pro SemiCondensed" panose="020B0806020202020204" pitchFamily="34" charset="0"/>
              </a:rPr>
              <a:t>(a) Any member in good standing in an Aerie or Auxiliary may file charges against any other member of any Aerie or Auxiliary for an offense committed against the Laws of the Order. </a:t>
            </a:r>
          </a:p>
          <a:p>
            <a:r>
              <a:rPr lang="en-US" altLang="en-US" sz="2800" b="1" dirty="0">
                <a:solidFill>
                  <a:srgbClr val="152659"/>
                </a:solidFill>
                <a:latin typeface="Acumin Pro SemiCondensed" panose="020B0806020202020204" pitchFamily="34" charset="0"/>
              </a:rPr>
              <a:t>If someone violates the Laws of the Order, you have the right to bring them up on charges. Holding people responsible for their actions is part of the governing process. When we fail to hold them accountable, we allow rules to be broken, which causes further problems.</a:t>
            </a:r>
          </a:p>
        </p:txBody>
      </p:sp>
    </p:spTree>
    <p:extLst>
      <p:ext uri="{BB962C8B-B14F-4D97-AF65-F5344CB8AC3E}">
        <p14:creationId xmlns:p14="http://schemas.microsoft.com/office/powerpoint/2010/main" val="170778582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894FE7C-D278-B571-D7BD-7DCBF704814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E1BE21C-BDF7-E850-A107-D5C331C85E8B}"/>
              </a:ext>
            </a:extLst>
          </p:cNvPr>
          <p:cNvSpPr>
            <a:spLocks noGrp="1"/>
          </p:cNvSpPr>
          <p:nvPr>
            <p:ph type="title"/>
          </p:nvPr>
        </p:nvSpPr>
        <p:spPr/>
        <p:txBody>
          <a:bodyPr/>
          <a:lstStyle/>
          <a:p>
            <a:r>
              <a:rPr lang="en-US" dirty="0">
                <a:latin typeface="Acumin Pro SemiCondensed Black" panose="020B0506020202020204" pitchFamily="34" charset="77"/>
              </a:rPr>
              <a:t>Consequences</a:t>
            </a:r>
          </a:p>
        </p:txBody>
      </p:sp>
      <p:sp>
        <p:nvSpPr>
          <p:cNvPr id="9" name="Content Placeholder 2">
            <a:extLst>
              <a:ext uri="{FF2B5EF4-FFF2-40B4-BE49-F238E27FC236}">
                <a16:creationId xmlns:a16="http://schemas.microsoft.com/office/drawing/2014/main" id="{A11DDFA3-B1FA-8A94-AB35-E11EEFB646E3}"/>
              </a:ext>
            </a:extLst>
          </p:cNvPr>
          <p:cNvSpPr txBox="1">
            <a:spLocks/>
          </p:cNvSpPr>
          <p:nvPr/>
        </p:nvSpPr>
        <p:spPr bwMode="auto">
          <a:xfrm>
            <a:off x="318677" y="2320950"/>
            <a:ext cx="11256885" cy="4351415"/>
          </a:xfrm>
          <a:prstGeom prst="rect">
            <a:avLst/>
          </a:prstGeom>
          <a:effectLst/>
        </p:spPr>
        <p:txBody>
          <a:bodyPr vert="horz" wrap="square" lIns="91440" tIns="45720" rIns="91440" bIns="45720" numCol="1" rtlCol="0" anchor="ctr" anchorCtr="0" compatLnSpc="1">
            <a:prstTxWarp prst="textNoShape">
              <a:avLst/>
            </a:prstTxWarp>
            <a:normAutofit/>
          </a:bodyPr>
          <a:lstStyle>
            <a:lvl1pPr marL="342900" indent="-342900" algn="l" defTabSz="457200" rtl="0" eaLnBrk="1" fontAlgn="base" hangingPunct="1">
              <a:spcBef>
                <a:spcPct val="20000"/>
              </a:spcBef>
              <a:spcAft>
                <a:spcPts val="600"/>
              </a:spcAft>
              <a:buClr>
                <a:schemeClr val="accent1"/>
              </a:buClr>
              <a:buFont typeface="Wingdings 2" panose="05020102010507070707" pitchFamily="18" charset="2"/>
              <a:buChar char=""/>
              <a:defRPr kern="1200">
                <a:solidFill>
                  <a:schemeClr val="tx1"/>
                </a:solidFill>
                <a:latin typeface="+mn-lt"/>
                <a:ea typeface="+mn-ea"/>
                <a:cs typeface="+mn-cs"/>
              </a:defRPr>
            </a:lvl1pPr>
            <a:lvl2pPr marL="742950" indent="-285750" algn="l" defTabSz="457200" rtl="0" eaLnBrk="1" fontAlgn="base" hangingPunct="1">
              <a:spcBef>
                <a:spcPct val="20000"/>
              </a:spcBef>
              <a:spcAft>
                <a:spcPts val="600"/>
              </a:spcAft>
              <a:buClr>
                <a:schemeClr val="accent1"/>
              </a:buClr>
              <a:buFont typeface="Wingdings 2" panose="05020102010507070707" pitchFamily="18" charset="2"/>
              <a:buChar char=""/>
              <a:defRPr sz="1600" kern="1200">
                <a:solidFill>
                  <a:schemeClr val="tx1"/>
                </a:solidFill>
                <a:latin typeface="+mn-lt"/>
                <a:ea typeface="+mn-ea"/>
                <a:cs typeface="+mn-cs"/>
              </a:defRPr>
            </a:lvl2pPr>
            <a:lvl3pPr marL="1143000" indent="-228600" algn="l" defTabSz="457200" rtl="0" eaLnBrk="1" fontAlgn="base" hangingPunct="1">
              <a:spcBef>
                <a:spcPct val="20000"/>
              </a:spcBef>
              <a:spcAft>
                <a:spcPts val="600"/>
              </a:spcAft>
              <a:buClr>
                <a:schemeClr val="accent1"/>
              </a:buClr>
              <a:buFont typeface="Wingdings 2" panose="05020102010507070707" pitchFamily="18" charset="2"/>
              <a:buChar char=""/>
              <a:defRPr sz="1400" kern="1200">
                <a:solidFill>
                  <a:schemeClr val="tx1"/>
                </a:solidFill>
                <a:latin typeface="+mn-lt"/>
                <a:ea typeface="+mn-ea"/>
                <a:cs typeface="+mn-cs"/>
              </a:defRPr>
            </a:lvl3pPr>
            <a:lvl4pPr marL="1600200" indent="-228600" algn="l" defTabSz="457200" rtl="0" eaLnBrk="1" fontAlgn="base" hangingPunct="1">
              <a:spcBef>
                <a:spcPct val="20000"/>
              </a:spcBef>
              <a:spcAft>
                <a:spcPts val="600"/>
              </a:spcAft>
              <a:buClr>
                <a:schemeClr val="accent1"/>
              </a:buClr>
              <a:buFont typeface="Wingdings 2" panose="05020102010507070707" pitchFamily="18" charset="2"/>
              <a:buChar char=""/>
              <a:defRPr sz="1200" kern="1200">
                <a:solidFill>
                  <a:schemeClr val="tx1"/>
                </a:solidFill>
                <a:latin typeface="+mn-lt"/>
                <a:ea typeface="+mn-ea"/>
                <a:cs typeface="+mn-cs"/>
              </a:defRPr>
            </a:lvl4pPr>
            <a:lvl5pPr marL="2057400" indent="-228600" algn="l" defTabSz="457200" rtl="0" eaLnBrk="1" fontAlgn="base" hangingPunct="1">
              <a:spcBef>
                <a:spcPct val="20000"/>
              </a:spcBef>
              <a:spcAft>
                <a:spcPts val="600"/>
              </a:spcAft>
              <a:buClr>
                <a:schemeClr val="accent1"/>
              </a:buClr>
              <a:buFont typeface="Wingdings 2" panose="05020102010507070707" pitchFamily="18" charset="2"/>
              <a:buChar char=""/>
              <a:defRPr sz="1200" kern="1200">
                <a:solidFill>
                  <a:schemeClr val="tx1"/>
                </a:solidFill>
                <a:latin typeface="+mn-lt"/>
                <a:ea typeface="+mn-ea"/>
                <a:cs typeface="+mn-cs"/>
              </a:defRPr>
            </a:lvl5pPr>
            <a:lvl6pPr marL="24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6pPr>
            <a:lvl7pPr marL="28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7pPr>
            <a:lvl8pPr marL="32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8pPr>
            <a:lvl9pPr marL="36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9pPr>
          </a:lstStyle>
          <a:p>
            <a:r>
              <a:rPr lang="en-US" altLang="en-US" sz="2800" b="1" dirty="0">
                <a:solidFill>
                  <a:schemeClr val="accent2"/>
                </a:solidFill>
                <a:latin typeface="Acumin Pro SemiCondensed Black" panose="020B0906020202020204" pitchFamily="34" charset="0"/>
              </a:rPr>
              <a:t>When you don’t hold members accountable you risk:</a:t>
            </a:r>
          </a:p>
          <a:p>
            <a:pPr lvl="1"/>
            <a:r>
              <a:rPr lang="en-US" altLang="en-US" sz="2600" b="1" dirty="0">
                <a:solidFill>
                  <a:schemeClr val="accent2"/>
                </a:solidFill>
                <a:latin typeface="Acumin Pro SemiCondensed Black" panose="020B0906020202020204" pitchFamily="34" charset="0"/>
              </a:rPr>
              <a:t> Losing members due to conflict</a:t>
            </a:r>
          </a:p>
          <a:p>
            <a:pPr lvl="1"/>
            <a:r>
              <a:rPr lang="en-US" altLang="en-US" sz="2600" b="1" dirty="0">
                <a:solidFill>
                  <a:schemeClr val="accent2"/>
                </a:solidFill>
                <a:latin typeface="Acumin Pro SemiCondensed Black" panose="020B0906020202020204" pitchFamily="34" charset="0"/>
              </a:rPr>
              <a:t> Other members following suit and breaking rules because they feel there’s no consequences</a:t>
            </a:r>
          </a:p>
          <a:p>
            <a:pPr lvl="1"/>
            <a:r>
              <a:rPr lang="en-US" altLang="en-US" sz="2600" b="1" dirty="0">
                <a:solidFill>
                  <a:schemeClr val="accent2"/>
                </a:solidFill>
                <a:latin typeface="Acumin Pro SemiCondensed Black" panose="020B0906020202020204" pitchFamily="34" charset="0"/>
              </a:rPr>
              <a:t> Potential loss of Liquor License, Gaming License, Non-Profit Status, etc., for violations</a:t>
            </a:r>
          </a:p>
        </p:txBody>
      </p:sp>
    </p:spTree>
    <p:extLst>
      <p:ext uri="{BB962C8B-B14F-4D97-AF65-F5344CB8AC3E}">
        <p14:creationId xmlns:p14="http://schemas.microsoft.com/office/powerpoint/2010/main" val="3773359731"/>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Theme1">
  <a:themeElements>
    <a:clrScheme name="Custom 1">
      <a:dk1>
        <a:sysClr val="windowText" lastClr="000000"/>
      </a:dk1>
      <a:lt1>
        <a:sysClr val="window" lastClr="FFFFFF"/>
      </a:lt1>
      <a:dk2>
        <a:srgbClr val="212121"/>
      </a:dk2>
      <a:lt2>
        <a:srgbClr val="636363"/>
      </a:lt2>
      <a:accent1>
        <a:srgbClr val="900E18"/>
      </a:accent1>
      <a:accent2>
        <a:srgbClr val="002060"/>
      </a:accent2>
      <a:accent3>
        <a:srgbClr val="D81624"/>
      </a:accent3>
      <a:accent4>
        <a:srgbClr val="0070C0"/>
      </a:accent4>
      <a:accent5>
        <a:srgbClr val="ED515C"/>
      </a:accent5>
      <a:accent6>
        <a:srgbClr val="00B0F0"/>
      </a:accent6>
      <a:hlink>
        <a:srgbClr val="8F8F8F"/>
      </a:hlink>
      <a:folHlink>
        <a:srgbClr val="A5A5A5"/>
      </a:folHlink>
    </a:clrScheme>
    <a:fontScheme name="Quotable">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Quotable">
      <a:fillStyleLst>
        <a:solidFill>
          <a:schemeClr val="phClr"/>
        </a:solidFill>
        <a:gradFill rotWithShape="1">
          <a:gsLst>
            <a:gs pos="0">
              <a:schemeClr val="phClr">
                <a:tint val="80000"/>
                <a:lumMod val="105000"/>
              </a:schemeClr>
            </a:gs>
            <a:gs pos="100000">
              <a:schemeClr val="phClr">
                <a:tint val="90000"/>
              </a:schemeClr>
            </a:gs>
          </a:gsLst>
          <a:lin ang="5400000" scaled="0"/>
        </a:gradFill>
        <a:blipFill rotWithShape="1">
          <a:blip xmlns:r="http://schemas.openxmlformats.org/officeDocument/2006/relationships" r:embed="rId1">
            <a:duotone>
              <a:schemeClr val="phClr">
                <a:tint val="98000"/>
                <a:lumMod val="102000"/>
              </a:schemeClr>
              <a:schemeClr val="phClr">
                <a:shade val="98000"/>
                <a:lumMod val="98000"/>
              </a:schemeClr>
            </a:duotone>
          </a:blip>
          <a:tile tx="0" ty="0" sx="100000" sy="100000" flip="none" algn="tl"/>
        </a:blipFill>
      </a:fillStyleLst>
      <a:lnStyleLst>
        <a:ln w="9525" cap="rnd" cmpd="sng" algn="ctr">
          <a:solidFill>
            <a:schemeClr val="phClr"/>
          </a:solidFill>
          <a:prstDash val="solid"/>
        </a:ln>
        <a:ln w="15875" cap="rnd" cmpd="sng" algn="ctr">
          <a:solidFill>
            <a:schemeClr val="phClr"/>
          </a:solidFill>
          <a:prstDash val="solid"/>
        </a:ln>
        <a:ln w="25400" cap="rnd" cmpd="sng" algn="ctr">
          <a:solidFill>
            <a:schemeClr val="phClr"/>
          </a:solidFill>
          <a:prstDash val="solid"/>
        </a:ln>
      </a:lnStyleLst>
      <a:effectStyleLst>
        <a:effectStyle>
          <a:effectLst/>
        </a:effectStyle>
        <a:effectStyle>
          <a:effectLst/>
        </a:effectStyle>
        <a:effectStyle>
          <a:effectLst>
            <a:innerShdw blurRad="63500" dist="25400" dir="13500000">
              <a:srgbClr val="000000">
                <a:alpha val="75000"/>
              </a:srgbClr>
            </a:innerShdw>
          </a:effectLst>
        </a:effectStyle>
      </a:effectStyleLst>
      <a:bgFillStyleLst>
        <a:solidFill>
          <a:schemeClr val="phClr"/>
        </a:solidFill>
        <a:gradFill rotWithShape="1">
          <a:gsLst>
            <a:gs pos="0">
              <a:schemeClr val="phClr">
                <a:tint val="100000"/>
              </a:schemeClr>
            </a:gs>
            <a:gs pos="100000">
              <a:schemeClr val="phClr">
                <a:tint val="84000"/>
                <a:shade val="84000"/>
                <a:lumMod val="90000"/>
              </a:schemeClr>
            </a:gs>
          </a:gsLst>
          <a:lin ang="5400000" scaled="0"/>
        </a:gradFill>
        <a:gradFill rotWithShape="1">
          <a:gsLst>
            <a:gs pos="0">
              <a:schemeClr val="phClr">
                <a:tint val="84000"/>
                <a:shade val="90000"/>
                <a:satMod val="120000"/>
                <a:lumMod val="90000"/>
              </a:schemeClr>
            </a:gs>
            <a:gs pos="100000">
              <a:schemeClr val="phClr"/>
            </a:gs>
          </a:gsLst>
          <a:lin ang="5400000" scaled="0"/>
        </a:gradFill>
      </a:bgFillStyleLst>
    </a:fmtScheme>
  </a:themeElements>
  <a:objectDefaults/>
  <a:extraClrSchemeLst/>
  <a:extLst>
    <a:ext uri="{05A4C25C-085E-4340-85A3-A5531E510DB2}">
      <thm15:themeFamily xmlns:thm15="http://schemas.microsoft.com/office/thememl/2012/main" name="Theme1" id="{B2BD5B1C-D734-435F-A120-BAB4874DEBBA}" vid="{CB0190F2-D8A0-4CC5-B16A-729C37AB69D2}"/>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3d23c7fb-c4e9-4e33-b2f9-9b4ec7429899">
      <Terms xmlns="http://schemas.microsoft.com/office/infopath/2007/PartnerControls"/>
    </lcf76f155ced4ddcb4097134ff3c332f>
    <TaxCatchAll xmlns="765c9c6c-c466-4a2c-9f7a-e60e6f7cbf2e"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0C153B150505F941A9BEE00CDF559BE7" ma:contentTypeVersion="15" ma:contentTypeDescription="Create a new document." ma:contentTypeScope="" ma:versionID="cc6028c0c3c908af546eb3c31332837f">
  <xsd:schema xmlns:xsd="http://www.w3.org/2001/XMLSchema" xmlns:xs="http://www.w3.org/2001/XMLSchema" xmlns:p="http://schemas.microsoft.com/office/2006/metadata/properties" xmlns:ns2="3d23c7fb-c4e9-4e33-b2f9-9b4ec7429899" xmlns:ns3="765c9c6c-c466-4a2c-9f7a-e60e6f7cbf2e" targetNamespace="http://schemas.microsoft.com/office/2006/metadata/properties" ma:root="true" ma:fieldsID="ca5f9171362a47637d6f4b0dcd1a532a" ns2:_="" ns3:_="">
    <xsd:import namespace="3d23c7fb-c4e9-4e33-b2f9-9b4ec7429899"/>
    <xsd:import namespace="765c9c6c-c466-4a2c-9f7a-e60e6f7cbf2e"/>
    <xsd:element name="properties">
      <xsd:complexType>
        <xsd:sequence>
          <xsd:element name="documentManagement">
            <xsd:complexType>
              <xsd:all>
                <xsd:element ref="ns2:lcf76f155ced4ddcb4097134ff3c332f" minOccurs="0"/>
                <xsd:element ref="ns3:TaxCatchAll" minOccurs="0"/>
                <xsd:element ref="ns2:MediaServiceMetadata" minOccurs="0"/>
                <xsd:element ref="ns2:MediaServiceFastMetadata" minOccurs="0"/>
                <xsd:element ref="ns2:MediaServiceOCR" minOccurs="0"/>
                <xsd:element ref="ns2:MediaServiceGenerationTime" minOccurs="0"/>
                <xsd:element ref="ns2:MediaServiceEventHashCode" minOccurs="0"/>
                <xsd:element ref="ns2:MediaServiceDateTaken" minOccurs="0"/>
                <xsd:element ref="ns2:MediaLengthInSeconds" minOccurs="0"/>
                <xsd:element ref="ns2:MediaServiceLocation" minOccurs="0"/>
                <xsd:element ref="ns3:SharedWithUsers" minOccurs="0"/>
                <xsd:element ref="ns3:SharedWithDetails"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d23c7fb-c4e9-4e33-b2f9-9b4ec7429899" elementFormDefault="qualified">
    <xsd:import namespace="http://schemas.microsoft.com/office/2006/documentManagement/types"/>
    <xsd:import namespace="http://schemas.microsoft.com/office/infopath/2007/PartnerControls"/>
    <xsd:element name="lcf76f155ced4ddcb4097134ff3c332f" ma:index="9" nillable="true" ma:taxonomy="true" ma:internalName="lcf76f155ced4ddcb4097134ff3c332f" ma:taxonomyFieldName="MediaServiceImageTags" ma:displayName="Image Tags" ma:readOnly="false" ma:fieldId="{5cf76f15-5ced-4ddc-b409-7134ff3c332f}" ma:taxonomyMulti="true" ma:sspId="5ba85044-8583-42c2-be18-0188be91c41a" ma:termSetId="09814cd3-568e-fe90-9814-8d621ff8fb84" ma:anchorId="fba54fb3-c3e1-fe81-a776-ca4b69148c4d" ma:open="true" ma:isKeyword="false">
      <xsd:complexType>
        <xsd:sequence>
          <xsd:element ref="pc:Terms" minOccurs="0" maxOccurs="1"/>
        </xsd:sequence>
      </xsd:complexType>
    </xsd:element>
    <xsd:element name="MediaServiceMetadata" ma:index="11" nillable="true" ma:displayName="MediaServiceMetadata" ma:hidden="true" ma:internalName="MediaServiceMetadata" ma:readOnly="true">
      <xsd:simpleType>
        <xsd:restriction base="dms:Note"/>
      </xsd:simpleType>
    </xsd:element>
    <xsd:element name="MediaServiceFastMetadata" ma:index="12" nillable="true" ma:displayName="MediaServiceFastMetadata" ma:hidden="true" ma:internalName="MediaServiceFastMetadata" ma:readOnly="true">
      <xsd:simpleType>
        <xsd:restriction base="dms:Note"/>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DateTaken" ma:index="16" nillable="true" ma:displayName="MediaServiceDateTaken" ma:hidden="true" ma:indexed="true" ma:internalName="MediaServiceDateTaken" ma:readOnly="true">
      <xsd:simpleType>
        <xsd:restriction base="dms:Text"/>
      </xsd:simpleType>
    </xsd:element>
    <xsd:element name="MediaLengthInSeconds" ma:index="17" nillable="true" ma:displayName="MediaLengthInSeconds" ma:hidden="true" ma:internalName="MediaLengthInSeconds" ma:readOnly="true">
      <xsd:simpleType>
        <xsd:restriction base="dms:Unknown"/>
      </xsd:simpleType>
    </xsd:element>
    <xsd:element name="MediaServiceLocation" ma:index="18" nillable="true" ma:displayName="Location" ma:indexed="true" ma:internalName="MediaServiceLocation" ma:readOnly="true">
      <xsd:simpleType>
        <xsd:restriction base="dms:Text"/>
      </xsd:simpleType>
    </xsd:element>
    <xsd:element name="MediaServiceObjectDetectorVersions" ma:index="21"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2"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765c9c6c-c466-4a2c-9f7a-e60e6f7cbf2e" elementFormDefault="qualified">
    <xsd:import namespace="http://schemas.microsoft.com/office/2006/documentManagement/types"/>
    <xsd:import namespace="http://schemas.microsoft.com/office/infopath/2007/PartnerControls"/>
    <xsd:element name="TaxCatchAll" ma:index="10" nillable="true" ma:displayName="Taxonomy Catch All Column" ma:hidden="true" ma:list="{cc51361c-d87b-43ac-9a46-4ee0bc9ac13b}" ma:internalName="TaxCatchAll" ma:showField="CatchAllData" ma:web="765c9c6c-c466-4a2c-9f7a-e60e6f7cbf2e">
      <xsd:complexType>
        <xsd:complexContent>
          <xsd:extension base="dms:MultiChoiceLookup">
            <xsd:sequence>
              <xsd:element name="Value" type="dms:Lookup" maxOccurs="unbounded" minOccurs="0" nillable="true"/>
            </xsd:sequence>
          </xsd:extension>
        </xsd:complexContent>
      </xsd:complexType>
    </xsd:element>
    <xsd:element name="SharedWithUsers" ma:index="19"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0"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273AE2F5-F34E-4331-A63E-8514CA2EC2D4}">
  <ds:schemaRefs>
    <ds:schemaRef ds:uri="http://schemas.microsoft.com/sharepoint/v3/contenttype/forms"/>
  </ds:schemaRefs>
</ds:datastoreItem>
</file>

<file path=customXml/itemProps2.xml><?xml version="1.0" encoding="utf-8"?>
<ds:datastoreItem xmlns:ds="http://schemas.openxmlformats.org/officeDocument/2006/customXml" ds:itemID="{FEAF4911-6898-4D4B-B0E5-FA0B65E4D11C}">
  <ds:schemaRefs>
    <ds:schemaRef ds:uri="http://schemas.microsoft.com/office/2006/metadata/properties"/>
    <ds:schemaRef ds:uri="http://schemas.microsoft.com/office/infopath/2007/PartnerControls"/>
    <ds:schemaRef ds:uri="3d23c7fb-c4e9-4e33-b2f9-9b4ec7429899"/>
    <ds:schemaRef ds:uri="765c9c6c-c466-4a2c-9f7a-e60e6f7cbf2e"/>
  </ds:schemaRefs>
</ds:datastoreItem>
</file>

<file path=customXml/itemProps3.xml><?xml version="1.0" encoding="utf-8"?>
<ds:datastoreItem xmlns:ds="http://schemas.openxmlformats.org/officeDocument/2006/customXml" ds:itemID="{9E78E69B-85AF-4286-BD28-ED2C7783486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3d23c7fb-c4e9-4e33-b2f9-9b4ec7429899"/>
    <ds:schemaRef ds:uri="765c9c6c-c466-4a2c-9f7a-e60e6f7cbf2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Theme1</Template>
  <TotalTime>1573</TotalTime>
  <Words>381</Words>
  <Application>Microsoft Office PowerPoint</Application>
  <PresentationFormat>Widescreen</PresentationFormat>
  <Paragraphs>19</Paragraphs>
  <Slides>7</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7</vt:i4>
      </vt:variant>
    </vt:vector>
  </HeadingPairs>
  <TitlesOfParts>
    <vt:vector size="13" baseType="lpstr">
      <vt:lpstr>Acumin Pro SemiCondensed</vt:lpstr>
      <vt:lpstr>Acumin Pro SemiCondensed Black</vt:lpstr>
      <vt:lpstr>Arial</vt:lpstr>
      <vt:lpstr>Century Gothic</vt:lpstr>
      <vt:lpstr>Wingdings 2</vt:lpstr>
      <vt:lpstr>Theme1</vt:lpstr>
      <vt:lpstr>PowerPoint Presentation</vt:lpstr>
      <vt:lpstr>Rules &amp; Regulations</vt:lpstr>
      <vt:lpstr>Rules &amp; Regulations</vt:lpstr>
      <vt:lpstr>Local By-Laws</vt:lpstr>
      <vt:lpstr>House Rules</vt:lpstr>
      <vt:lpstr>Taking Action</vt:lpstr>
      <vt:lpstr>Consequences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Zack Timmons</dc:creator>
  <cp:lastModifiedBy>Zack Timmons</cp:lastModifiedBy>
  <cp:revision>57</cp:revision>
  <dcterms:created xsi:type="dcterms:W3CDTF">2019-02-25T14:57:32Z</dcterms:created>
  <dcterms:modified xsi:type="dcterms:W3CDTF">2025-07-25T18:53:47Z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0x0101000C153B150505F941A9BEE00CDF559BE7</vt:lpwstr>
  </property>
  <property fmtid="{D5CDD505-2E9C-101B-9397-08002B2CF9AE}" pid="3" name="MediaServiceImageTags">
    <vt:lpwstr/>
  </property>
</Properties>
</file>