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1" r:id="rId1"/>
  </p:sldMasterIdLst>
  <p:sldIdLst>
    <p:sldId id="256" r:id="rId2"/>
    <p:sldId id="322" r:id="rId3"/>
    <p:sldId id="309" r:id="rId4"/>
    <p:sldId id="323" r:id="rId5"/>
    <p:sldId id="310" r:id="rId6"/>
    <p:sldId id="311" r:id="rId7"/>
    <p:sldId id="325" r:id="rId8"/>
    <p:sldId id="312" r:id="rId9"/>
    <p:sldId id="313" r:id="rId10"/>
    <p:sldId id="314" r:id="rId11"/>
    <p:sldId id="315" r:id="rId12"/>
    <p:sldId id="327" r:id="rId13"/>
    <p:sldId id="316" r:id="rId14"/>
    <p:sldId id="329" r:id="rId15"/>
    <p:sldId id="317" r:id="rId16"/>
    <p:sldId id="318" r:id="rId17"/>
    <p:sldId id="331" r:id="rId18"/>
    <p:sldId id="319" r:id="rId19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9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4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8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7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7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AUXILIARY PROTOCOL</a:t>
            </a:r>
          </a:p>
          <a:p>
            <a:r>
              <a:rPr lang="en-US" b="1" dirty="0" smtClean="0"/>
              <a:t>MAY 2021</a:t>
            </a:r>
            <a:endParaRPr lang="en-US" b="1" dirty="0"/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9" y="293913"/>
            <a:ext cx="111799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1225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GUIDE TO AUXILIARY PROTOCOL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While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past officials are introduced in honorary recognition of the office they have held and the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they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have rendered to the Order and to the Auxiliary, nothing should be done to take away from the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importance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of the position or presence of the honored guest. This is especially true where more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one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officer of the same level is present. For example: The State Madam President delegates the State </a:t>
            </a: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Madam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Inside Guard to represent her in your Auxiliary on an official visitation and the State Madam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Vice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President attends the meeting also. In this case, the State Madam Inside Guard is the “Woman of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Hour”, and while the State Madam Vice President should be introduced, nothing should take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	from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the visit of the State Madam Inside Guard.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If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your guest of honor wishes to speak at your meeting, present her first, before your other guests,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117475" indent="-117475" algn="just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ask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for her remarks at that time. You may then present the other guests and ask for any remarks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  <a:p>
            <a:pPr marL="117475" indent="-117475" algn="just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may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want to make at this time. </a:t>
            </a: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If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you have introduced everyone at the dinner, you may ask your guest of honor to speak at any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115888" indent="-115888" algn="just">
              <a:lnSpc>
                <a:spcPts val="1200"/>
              </a:lnSpc>
              <a:spcAft>
                <a:spcPts val="1225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the meeting. It should be early in the meeting so that everyone may hear the message. If you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888" indent="-115888" algn="just">
              <a:lnSpc>
                <a:spcPts val="1200"/>
              </a:lnSpc>
              <a:spcAft>
                <a:spcPts val="1225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wait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until it is late, some people may have already left.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843" y="0"/>
            <a:ext cx="1122826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1225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GUIDE TO AUXILIARY PROTOCOL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  <a:p>
            <a:pPr algn="ctr">
              <a:lnSpc>
                <a:spcPts val="1200"/>
              </a:lnSpc>
              <a:spcAft>
                <a:spcPts val="1225"/>
              </a:spcAft>
            </a:pP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You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to the assembly any important guest they are not acquainted with, and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pPr marL="166688" indent="-166688" algn="just">
              <a:lnSpc>
                <a:spcPts val="1200"/>
              </a:lnSpc>
              <a:spcAft>
                <a:spcPts val="1225"/>
              </a:spcAft>
            </a:pPr>
            <a:r>
              <a:rPr lang="en-US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PRESENT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to the assembly any important guest they already know.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200"/>
              </a:lnSpc>
              <a:spcAft>
                <a:spcPts val="1225"/>
              </a:spcAft>
              <a:buFontTx/>
              <a:buChar char="-"/>
            </a:pP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After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your honored guest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spoken, don’t forget to ask other guests for remarks. </a:t>
            </a:r>
          </a:p>
          <a:p>
            <a:pPr marL="941705" marR="428625" indent="-94107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</a:p>
          <a:p>
            <a:pPr marL="941705" marR="428625" indent="-94107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Correct titles:</a:t>
            </a:r>
          </a:p>
          <a:p>
            <a:pPr marL="941705" marR="428625" indent="-94107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endParaRPr lang="en-US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marR="428625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r>
              <a:rPr lang="en-US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State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Madam President, NOT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Madam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</a:p>
          <a:p>
            <a:pPr marL="635" marR="428625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r>
              <a:rPr lang="en-US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Grand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Madam President, NOT </a:t>
            </a:r>
            <a:r>
              <a:rPr lang="en-US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Madam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Grand President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1705" marR="428625" indent="-94107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  <a:buFontTx/>
              <a:buChar char="-"/>
            </a:pP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Honoring Grand and State Officers: </a:t>
            </a: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200"/>
              </a:lnSpc>
              <a:buFontTx/>
              <a:buChar char="-"/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first time a Grand, Regional, or State President is introduced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or presented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it is common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</a:p>
          <a:p>
            <a:pPr marL="285750" indent="-285750" algn="just">
              <a:lnSpc>
                <a:spcPts val="1200"/>
              </a:lnSpc>
              <a:buFontTx/>
              <a:buChar char="-"/>
            </a:pP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 algn="just">
              <a:lnSpc>
                <a:spcPts val="1200"/>
              </a:lnSpc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and proper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protocol to stand to acknowledge the Office. It is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not necessary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to stand again at the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 algn="just">
              <a:lnSpc>
                <a:spcPts val="1200"/>
              </a:lnSpc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 algn="just">
              <a:lnSpc>
                <a:spcPts val="1200"/>
              </a:lnSpc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comple­tion of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their remarks. Applause is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adequate.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 algn="just">
              <a:lnSpc>
                <a:spcPts val="1200"/>
              </a:lnSpc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 algn="just">
              <a:lnSpc>
                <a:spcPts val="1200"/>
              </a:lnSpc>
            </a:pP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 algn="just">
              <a:lnSpc>
                <a:spcPts val="1200"/>
              </a:lnSpc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Brush Script BT"/>
            </a:endParaRPr>
          </a:p>
        </p:txBody>
      </p:sp>
    </p:spTree>
    <p:extLst>
      <p:ext uri="{BB962C8B-B14F-4D97-AF65-F5344CB8AC3E}">
        <p14:creationId xmlns:p14="http://schemas.microsoft.com/office/powerpoint/2010/main" val="36687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PRACTICING  CORRECT PROTOCOL</a:t>
            </a:r>
          </a:p>
          <a:p>
            <a:r>
              <a:rPr lang="en-US" b="1" dirty="0"/>
              <a:t>“How To and How Not To”</a:t>
            </a:r>
            <a:endParaRPr lang="en-US" dirty="0"/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955" y="904976"/>
            <a:ext cx="11752028" cy="377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“Practicing Correct Protocol”</a:t>
            </a:r>
            <a:endParaRPr lang="en-US" dirty="0"/>
          </a:p>
          <a:p>
            <a:pPr algn="ctr"/>
            <a:r>
              <a:rPr lang="en-US" b="1" dirty="0"/>
              <a:t>“How To and How Not To”</a:t>
            </a:r>
            <a:endParaRPr lang="en-US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Upon leaving a party Groucho Marx told his host, “I’ve had a wonderful evening, but this wasn’t it.”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Most of us have better manners than Groucho, but I’m sure we have all attended a function now and then wondering on the way home, why we did it.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Protocol promotes orderly procedure, good relations among members at all levels, and gives the proper respect to our guest and program participants.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We all understand the need to do everything we can to make our Sisters feel at home, so they will look forward to returning to our Aerie/Auxiliary or State function.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PLEASE DON’T</a:t>
            </a:r>
            <a:endParaRPr lang="en-US" dirty="0"/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602" y="0"/>
            <a:ext cx="11919005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PLEASE DON’T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tell your guest to sit any place they want to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Seat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Grand Representative and her husband at the very end of the head table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When the meal is ready, tell everyone to just line up and fill their plates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Don’t feel it is necessary to pick the Grand Representative up at the airport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Let her take a cab over to the Lodge from her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Hotel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You don’t have to get up and meet her at the door as she enters your Lodge Home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 don’t have to let her talk at all the meetings, if I don’t want to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Don’t ask if there is something she would like to do or see while a guest in your community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Just assign someone to be at her side from the time she gets up till the time she goes to bed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you take her to her Hotel (That happens to be out in the boonies) just drop her off, she can take care of herself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5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28" y="110161"/>
            <a:ext cx="11906235" cy="683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DON’T CONTINUED</a:t>
            </a:r>
          </a:p>
          <a:p>
            <a:pPr marL="342900" indent="-342900">
              <a:lnSpc>
                <a:spcPct val="115000"/>
              </a:lnSpc>
              <a:buFont typeface="Californian FB" panose="0207040306080B030204" pitchFamily="18" charset="0"/>
              <a:buChar char="-"/>
            </a:pP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fornian FB" panose="0207040306080B030204" pitchFamily="18" charset="0"/>
              <a:buChar char="-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Whatever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you do don’t wear name tags.  That just might make it too easy for her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Wait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till she has her mouth full at the banquet then ask her if she would like to say a few words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Keep it a secret till the last minute as to where everyone will be seated at the Head Table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You don’t need to pay for her room or meals, if she couldn’t afford it she shouldn’t have come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 don’t have to send a thank you to all Committee Workers; they should feel lucky that I even asked them to do anything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As Officers, we run the Auxiliary.  As President and Secretary we run everything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I’ll get there when I get there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This is my meeting; I’ll tell you when it starts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fornian FB" panose="0207040306080B030204" pitchFamily="18" charset="0"/>
              <a:buChar char="-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fornian FB" panose="0207040306080B030204" pitchFamily="18" charset="0"/>
              <a:buChar char="-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I don’t feel like standing to speak to the President, I don’t have to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Did any of this sound familiar? Each of the above statements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really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happened!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2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PROPOSER RESPONSIBILITIES</a:t>
            </a:r>
            <a:endParaRPr lang="en-US" dirty="0"/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91" y="221673"/>
            <a:ext cx="118964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PROPOSER </a:t>
            </a:r>
            <a:r>
              <a:rPr lang="en-US" b="1" dirty="0" smtClean="0">
                <a:solidFill>
                  <a:srgbClr val="000000"/>
                </a:solidFill>
              </a:rPr>
              <a:t>RESPONSIBILITIES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Proposers are typically the first introduction new members have to the Fraternal Order of Eagles.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As </a:t>
            </a:r>
            <a:r>
              <a:rPr lang="en-US" dirty="0">
                <a:solidFill>
                  <a:srgbClr val="000000"/>
                </a:solidFill>
              </a:rPr>
              <a:t>a proposer, you have a responsibility to welcome your new member into the organization and help them integrate themselves into the Order.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000000"/>
                </a:solidFill>
              </a:rPr>
              <a:t>good proposer should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-Explain in detail who we are and what we do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-Make sure the candidate knows the eligibility requirements for membership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-Make them aware of the Membership Award Incentives and how they work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-Be at a meeting where their candidate is interviewed and voted 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-Be at the meeting when they are initiated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-Make sure they know when regular meetings are held and their obligation to attend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-Make them aware of the House Rules, Bylaws and Constitution/Rules &amp; Regulations.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-Keep them up to date about upcoming events at the Aerie/Auxiliary.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-Introduce them to new Brothers &amp; Sisters.</a:t>
            </a:r>
          </a:p>
          <a:p>
            <a:pPr algn="just"/>
            <a:r>
              <a:rPr lang="en-US" dirty="0">
                <a:solidFill>
                  <a:srgbClr val="000000"/>
                </a:solidFill>
              </a:rPr>
              <a:t>-Follow up when it’s time to renew their dues.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9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OFFICER PROTOCOL</a:t>
            </a:r>
          </a:p>
          <a:p>
            <a:r>
              <a:rPr lang="en-US" b="1" dirty="0" smtClean="0"/>
              <a:t>MAY 2021</a:t>
            </a:r>
            <a:endParaRPr lang="en-US" b="1" dirty="0"/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865414"/>
            <a:ext cx="11236515" cy="418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OFFICER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Brush Script BT"/>
              </a:rPr>
              <a:t> </a:t>
            </a: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copies of and learn the organization By­-Laws and your own standing Rules and Regulations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Officer, who will miss a meeting or be away for a short while,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calls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President, explains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</a:p>
          <a:p>
            <a:pPr marL="284163" indent="-284163" algn="just">
              <a:lnSpc>
                <a:spcPts val="1200"/>
              </a:lnSpc>
              <a:spcAft>
                <a:spcPts val="1225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has available all necessary records for the pro-­tem Officers.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 Officer will be absent for an extended time, a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resignation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should be pre­sented rather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</a:p>
          <a:p>
            <a:pPr marL="284163" indent="-284163" algn="just">
              <a:lnSpc>
                <a:spcPts val="1200"/>
              </a:lnSpc>
              <a:spcAft>
                <a:spcPts val="1225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create work for another without a permanent office.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Officers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should not feel they are above the membership, they are the servants of the membership. </a:t>
            </a:r>
          </a:p>
          <a:p>
            <a:pPr marL="284163" indent="-284163" algn="just">
              <a:lnSpc>
                <a:spcPts val="1200"/>
              </a:lnSpc>
              <a:spcAft>
                <a:spcPts val="45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you may be an Officer, you are a member of your organization as well.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MEMBER PROTOCOL</a:t>
            </a:r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285" y="511278"/>
            <a:ext cx="11552904" cy="572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MEMBER </a:t>
            </a:r>
            <a:r>
              <a:rPr lang="en-US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Brush Script BT"/>
              </a:rPr>
              <a:t> 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  <a:cs typeface="Brush Script BT"/>
            </a:endParaRPr>
          </a:p>
          <a:p>
            <a:pPr>
              <a:lnSpc>
                <a:spcPts val="1330"/>
              </a:lnSpc>
              <a:spcAft>
                <a:spcPts val="1000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Members have rights and obligations:</a:t>
            </a:r>
          </a:p>
          <a:p>
            <a:pPr>
              <a:lnSpc>
                <a:spcPts val="1330"/>
              </a:lnSpc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To receive all notices and to attend all meetings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330"/>
              </a:lnSpc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present business, to participate in debate and to voice a vote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330"/>
              </a:lnSpc>
              <a:spcAft>
                <a:spcPts val="100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	3.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To accept majority rules on decisions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330"/>
              </a:lnSpc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­To bring in new members and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promise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that objectives and aims of the organization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fulfilled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330"/>
              </a:lnSpc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You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should arrive on time for meetings and not leave until the meeting is adjourned unless for a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30"/>
              </a:lnSpc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reason and obtain permission.</a:t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30"/>
              </a:lnSpc>
              <a:spcAft>
                <a:spcPts val="1000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Stand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up when addressing the presiding officer. Do not stand until the previous speaker has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30"/>
              </a:lnSpc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Be prompt in seconding a motion to bring business to the point of discussion.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the art of listening. Members should be well mannered and attentive at all times. Do not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</a:p>
          <a:p>
            <a:pPr marL="285750" indent="-285750"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to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compete with the speaker by chit chatting with your neighbors.</a:t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43" y="936171"/>
            <a:ext cx="114075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MEMBER </a:t>
            </a:r>
            <a:r>
              <a:rPr lang="en-US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PROTOCOL CONTINUED</a:t>
            </a:r>
          </a:p>
          <a:p>
            <a:pPr algn="ctr">
              <a:lnSpc>
                <a:spcPts val="1200"/>
              </a:lnSpc>
            </a:pPr>
            <a:endParaRPr lang="en-US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Be a contributing member and serve on committees.</a:t>
            </a:r>
          </a:p>
          <a:p>
            <a:pPr>
              <a:lnSpc>
                <a:spcPts val="1200"/>
              </a:lnSpc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­f. 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Be prompt in paying your dues.</a:t>
            </a:r>
          </a:p>
          <a:p>
            <a:pPr>
              <a:lnSpc>
                <a:spcPts val="1200"/>
              </a:lnSpc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g. 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If you accept an assignment, complete the work as quickly and as capably as you can.</a:t>
            </a:r>
          </a:p>
          <a:p>
            <a:pPr>
              <a:lnSpc>
                <a:spcPts val="1200"/>
              </a:lnSpc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h. 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Cooperate with the elected officers whether they are your personal choice or not.</a:t>
            </a:r>
          </a:p>
          <a:p>
            <a:pPr>
              <a:lnSpc>
                <a:spcPts val="1200"/>
              </a:lnSpc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­i. 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Offer friendly assistance to the new members and be loyal to the organization at all times.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Brush Script BT"/>
            </a:endParaRPr>
          </a:p>
        </p:txBody>
      </p:sp>
    </p:spTree>
    <p:extLst>
      <p:ext uri="{BB962C8B-B14F-4D97-AF65-F5344CB8AC3E}">
        <p14:creationId xmlns:p14="http://schemas.microsoft.com/office/powerpoint/2010/main" val="14665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43330" y="-1106311"/>
            <a:ext cx="1521426" cy="219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Ladies AUXILIARY </a:t>
            </a:r>
            <a:br>
              <a:rPr lang="en-US" b="1" dirty="0" smtClean="0"/>
            </a:br>
            <a:r>
              <a:rPr lang="en-US" b="1" dirty="0" smtClean="0"/>
              <a:t>Fraternal Order of Eagles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224" y="4671319"/>
            <a:ext cx="7766936" cy="1096899"/>
          </a:xfrm>
        </p:spPr>
        <p:txBody>
          <a:bodyPr/>
          <a:lstStyle/>
          <a:p>
            <a:r>
              <a:rPr lang="en-US" b="1" dirty="0" smtClean="0"/>
              <a:t>AUXILIARY PROTOCOL</a:t>
            </a:r>
          </a:p>
        </p:txBody>
      </p:sp>
      <p:pic>
        <p:nvPicPr>
          <p:cNvPr id="1026" name="Picture 2" descr="https://www.foe.com/Portals/0/Images/LogosPage/Auxiliary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06135"/>
            <a:ext cx="3437164" cy="3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628" y="446314"/>
            <a:ext cx="1142999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25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GUIDE TO AUXILIARY PROTOCOL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15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Use by Local Auxiliaries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Planning for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Visitations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Special Events</a:t>
            </a:r>
          </a:p>
          <a:p>
            <a:pPr>
              <a:spcAft>
                <a:spcPts val="1225"/>
              </a:spcAft>
            </a:pPr>
            <a:r>
              <a:rPr lang="en-US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INVITATIONS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be sent out well in advance and contain the following information: 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­-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What the function is. </a:t>
            </a: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­- Date and time of function. 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Where it will be held.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Dress. (formal, semi-­formal, slacks, costume, etc.)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Name, phone number, address to send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RSVP’s­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If the honored guest is a female, tell her whether or not her husband is to be included. (and vice-­versa)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It would be a good idea to re­confirm your arrangements with your honored guest(s) at least two (2) </a:t>
            </a: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weeks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prior to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function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so that there will not be any last minute foul-­ups!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Either send complimentary tickets with the invitations, or have a member per­sonally responsible to take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of guest </a:t>
            </a: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tickets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at the door.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Always issue a guest ticket to anyone you ask to speak, receive a grant, or do something special at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event or </a:t>
            </a: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475" indent="-117475">
              <a:lnSpc>
                <a:spcPts val="1200"/>
              </a:lnSpc>
              <a:spcAft>
                <a:spcPts val="1225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0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727" y="148471"/>
            <a:ext cx="1090101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1225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GUIDE TO AUXILIARY PROTOCOL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</a:p>
          <a:p>
            <a:pPr algn="ctr">
              <a:lnSpc>
                <a:spcPts val="1200"/>
              </a:lnSpc>
              <a:spcAft>
                <a:spcPts val="1225"/>
              </a:spcAft>
            </a:pPr>
            <a:endParaRPr lang="en-US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HOUSING (Hotel/Motel)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 sure and let your guest know what accommodations have been made, and if the room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has been paid for.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endParaRPr lang="en-US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AT THE FUNCTION </a:t>
            </a:r>
            <a:r>
              <a:rPr 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Corsage: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 may present corsages either at the dinner or at the meeting. Always present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them to the guest of honor first and then to any others you may want to recognize.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endParaRPr lang="en-US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Chaplain: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If you have room at the head table, include the Chaplain who is to offer GRACE. If there is not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enough room at the head table, seat the Chaplain nearby so that it will be easy for her to get to the front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of the room.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Brush Script BT"/>
              </a:rPr>
              <a:t>Note: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Brush Script BT"/>
              </a:rPr>
              <a:t>INVOCATION –Assembly must rise. It calls for assistance and is given at the beginning of a 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Brush Script BT"/>
              </a:rPr>
              <a:t>meeting. Ends with “Amen.”</a:t>
            </a:r>
          </a:p>
          <a:p>
            <a:pPr>
              <a:lnSpc>
                <a:spcPts val="1200"/>
              </a:lnSpc>
              <a:spcAft>
                <a:spcPts val="1225"/>
              </a:spcAft>
            </a:pPr>
            <a:endParaRPr lang="en-US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25"/>
              </a:spcAft>
            </a:pPr>
            <a:r>
              <a:rPr 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– Assembly remains seated. It is a blessing or thanks offered before a meal.</a:t>
            </a:r>
          </a:p>
          <a:p>
            <a:pPr marL="1143000" marR="0" indent="-114300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0" marR="0" indent="-114300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indent="-114300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r>
              <a:rPr 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BENEDICTION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– offered after a meal. </a:t>
            </a:r>
          </a:p>
          <a:p>
            <a:pPr marL="1143000" marR="0" indent="-114300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endParaRPr lang="en-US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indent="-1143000">
              <a:lnSpc>
                <a:spcPts val="1200"/>
              </a:lnSpc>
              <a:spcBef>
                <a:spcPts val="0"/>
              </a:spcBef>
              <a:spcAft>
                <a:spcPts val="1225"/>
              </a:spcAft>
            </a:pPr>
            <a:r>
              <a:rPr lang="en-US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Introductions: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before dinner, introduce everyone briefly by name starting with the guest of honor and</a:t>
            </a:r>
          </a:p>
          <a:p>
            <a:pPr algn="just">
              <a:lnSpc>
                <a:spcPts val="1200"/>
              </a:lnSpc>
              <a:spcAft>
                <a:spcPts val="1225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working down. LEARN HOW TO PRONOUNCE THEIR NAMES. </a:t>
            </a:r>
          </a:p>
        </p:txBody>
      </p:sp>
    </p:spTree>
    <p:extLst>
      <p:ext uri="{BB962C8B-B14F-4D97-AF65-F5344CB8AC3E}">
        <p14:creationId xmlns:p14="http://schemas.microsoft.com/office/powerpoint/2010/main" val="23102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881</Words>
  <Application>Microsoft Office PowerPoint</Application>
  <PresentationFormat>Widescreen</PresentationFormat>
  <Paragraphs>205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Brush Script BT</vt:lpstr>
      <vt:lpstr>Calibri</vt:lpstr>
      <vt:lpstr>Calibri Light</vt:lpstr>
      <vt:lpstr>Californian FB</vt:lpstr>
      <vt:lpstr>Times New Roman</vt:lpstr>
      <vt:lpstr>Office Theme</vt:lpstr>
      <vt:lpstr>Ladies AUXILIARY  Fraternal Order of Eagles</vt:lpstr>
      <vt:lpstr>Ladies AUXILIARY  Fraternal Order of Eagles</vt:lpstr>
      <vt:lpstr>PowerPoint Presentation</vt:lpstr>
      <vt:lpstr>Ladies AUXILIARY  Fraternal Order of Eagles</vt:lpstr>
      <vt:lpstr>PowerPoint Presentation</vt:lpstr>
      <vt:lpstr>PowerPoint Presentation</vt:lpstr>
      <vt:lpstr>Ladies AUXILIARY  Fraternal Order of Eagles</vt:lpstr>
      <vt:lpstr>PowerPoint Presentation</vt:lpstr>
      <vt:lpstr>PowerPoint Presentation</vt:lpstr>
      <vt:lpstr>PowerPoint Presentation</vt:lpstr>
      <vt:lpstr>PowerPoint Presentation</vt:lpstr>
      <vt:lpstr>Ladies AUXILIARY  Fraternal Order of Eagles</vt:lpstr>
      <vt:lpstr>PowerPoint Presentation</vt:lpstr>
      <vt:lpstr>Ladies AUXILIARY  Fraternal Order of Eagles</vt:lpstr>
      <vt:lpstr>PowerPoint Presentation</vt:lpstr>
      <vt:lpstr>PowerPoint Presentation</vt:lpstr>
      <vt:lpstr>Ladies AUXILIARY  Fraternal Order of Eagles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Duties of AUXILIARY OFFICERS</dc:title>
  <dc:creator>Hope Mickle</dc:creator>
  <cp:lastModifiedBy>Hope Mickle</cp:lastModifiedBy>
  <cp:revision>119</cp:revision>
  <cp:lastPrinted>2017-09-08T18:28:09Z</cp:lastPrinted>
  <dcterms:created xsi:type="dcterms:W3CDTF">2015-11-16T16:18:29Z</dcterms:created>
  <dcterms:modified xsi:type="dcterms:W3CDTF">2021-06-22T18:32:10Z</dcterms:modified>
</cp:coreProperties>
</file>