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456" r:id="rId21"/>
    <p:sldId id="459" r:id="rId22"/>
    <p:sldId id="362" r:id="rId23"/>
    <p:sldId id="356" r:id="rId24"/>
    <p:sldId id="262" r:id="rId25"/>
    <p:sldId id="357" r:id="rId26"/>
    <p:sldId id="358" r:id="rId27"/>
    <p:sldId id="359" r:id="rId28"/>
    <p:sldId id="360" r:id="rId29"/>
    <p:sldId id="261" r:id="rId30"/>
    <p:sldId id="260" r:id="rId31"/>
    <p:sldId id="317" r:id="rId32"/>
    <p:sldId id="318" r:id="rId33"/>
    <p:sldId id="319" r:id="rId34"/>
    <p:sldId id="331" r:id="rId35"/>
    <p:sldId id="333" r:id="rId36"/>
    <p:sldId id="336" r:id="rId37"/>
    <p:sldId id="361" r:id="rId38"/>
    <p:sldId id="3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90" d="100"/>
          <a:sy n="90" d="100"/>
        </p:scale>
        <p:origin x="1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ery Hull" userId="0cb89e7e-9bd5-4e17-9485-784d2511ad04" providerId="ADAL" clId="{6D725896-EE8F-4E65-8F6B-67C83D140C34}"/>
    <pc:docChg chg="modSld">
      <pc:chgData name="Jeffery Hull" userId="0cb89e7e-9bd5-4e17-9485-784d2511ad04" providerId="ADAL" clId="{6D725896-EE8F-4E65-8F6B-67C83D140C34}" dt="2025-03-12T13:51:11.338" v="2" actId="20577"/>
      <pc:docMkLst>
        <pc:docMk/>
      </pc:docMkLst>
      <pc:sldChg chg="modSp mod">
        <pc:chgData name="Jeffery Hull" userId="0cb89e7e-9bd5-4e17-9485-784d2511ad04" providerId="ADAL" clId="{6D725896-EE8F-4E65-8F6B-67C83D140C34}" dt="2025-03-12T13:51:11.338" v="2" actId="20577"/>
        <pc:sldMkLst>
          <pc:docMk/>
          <pc:sldMk cId="295911558" sldId="257"/>
        </pc:sldMkLst>
        <pc:spChg chg="mod">
          <ac:chgData name="Jeffery Hull" userId="0cb89e7e-9bd5-4e17-9485-784d2511ad04" providerId="ADAL" clId="{6D725896-EE8F-4E65-8F6B-67C83D140C34}" dt="2025-03-12T13:51:11.338" v="2" actId="20577"/>
          <ac:spMkLst>
            <pc:docMk/>
            <pc:sldMk cId="295911558" sldId="257"/>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73B7-19AE-0DAE-EFEA-09AFD3BD4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778412-2142-651E-CCB6-7F7C12B4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3574E-EEAD-3E41-776D-B176CD53EEDD}"/>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26038CC2-EEFC-CBA3-71BF-14089D86E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CBD72-FA4C-A2B9-2A66-F250ED409D9D}"/>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140578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5E0C-3221-7925-C42F-A2BF22143F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7BFCC-AD79-C68D-3FD9-510B18D99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06686-E2CA-DBFD-89F9-92FE0BEF3052}"/>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CF9FA194-1BAA-D854-8030-A521B7864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6922E-32BE-15BB-F9B9-E34BAB5E23FD}"/>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142043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48AC0C-814C-3EE9-E30D-50B3167DAC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582284-E401-06AE-3F1D-673DCA53D6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9E2CE-A56E-B18C-626A-020BFA53607B}"/>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2EB2CF8C-B27F-D1BD-B830-BA448DDE3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64E7B-3B4E-3071-BEDF-85AC2F5010D5}"/>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246859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79AA-E69C-B9B4-46E5-152CEE986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402101-3324-7EEE-123F-D9EC3720F3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8C78E-4967-176C-9FB0-14B63C0F4F56}"/>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9202527B-150F-A972-3671-536B9C908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115B5-CB90-C73F-103C-22FDC443ACCC}"/>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3072627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8E66-C341-6B31-039D-8238773E36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1ED92C-E292-345D-61B7-D51D82A035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D6E011-5789-7150-5FC2-5E2F147D7C39}"/>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FC48D971-62D9-76AD-7E6D-437F0E4E6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9178E-198E-0870-D194-32787159629A}"/>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1431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887E-2F79-1CFA-C59B-E33859AB0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44D4C-258C-FD3C-B895-0F1488376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A5796-9976-A598-58D6-034B5F281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53C7D-F3B2-361A-0778-A5BC906E1A7D}"/>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6" name="Footer Placeholder 5">
            <a:extLst>
              <a:ext uri="{FF2B5EF4-FFF2-40B4-BE49-F238E27FC236}">
                <a16:creationId xmlns:a16="http://schemas.microsoft.com/office/drawing/2014/main" id="{D707DA58-A737-1A89-6FB9-CA828C421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9EB9C-1310-BF9B-01A3-89268E190B01}"/>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75408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D4AC-2652-096D-C399-F45C8D353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510F1-BCDB-7B3B-3CDA-CDE83EC69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C3B9D-0B22-1EC3-96D0-7D724CE8FE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9FB2F-CE0C-26BE-4A1C-6A74968CD2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AEE222-940C-05CA-714A-6ABD708B1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79A43D-2E6B-FCC5-6B56-E04A0E7CFC73}"/>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8" name="Footer Placeholder 7">
            <a:extLst>
              <a:ext uri="{FF2B5EF4-FFF2-40B4-BE49-F238E27FC236}">
                <a16:creationId xmlns:a16="http://schemas.microsoft.com/office/drawing/2014/main" id="{72848AC9-6CED-215C-959E-F78D9F1241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72207E-F1D3-407B-5A8C-451666D3087C}"/>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4241295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3D36-2CAD-C261-F7EA-048BEA9BF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6D08D3-EBEC-E5B8-522E-6BD73BE43F83}"/>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4" name="Footer Placeholder 3">
            <a:extLst>
              <a:ext uri="{FF2B5EF4-FFF2-40B4-BE49-F238E27FC236}">
                <a16:creationId xmlns:a16="http://schemas.microsoft.com/office/drawing/2014/main" id="{4DF3A02D-A9A9-A7D7-1687-5D99C9D20E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23C50-30B6-2E3B-4915-0373D14D8917}"/>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429350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EBD4D9-D4F5-1AB9-C212-FB8B5A954A95}"/>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3" name="Footer Placeholder 2">
            <a:extLst>
              <a:ext uri="{FF2B5EF4-FFF2-40B4-BE49-F238E27FC236}">
                <a16:creationId xmlns:a16="http://schemas.microsoft.com/office/drawing/2014/main" id="{6850ACE5-CB86-DC3C-93A8-4271528EB1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18FBD2-112A-C250-5414-F871925E78F5}"/>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189276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9CE9-6322-1264-232E-24094208D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B2E4A4-18AB-AC05-2FB2-3D098CC6F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F0A78-EBD8-3AA2-FB65-2DE5AEC9E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04513-4903-3AF4-A3F1-FC51F8357C3A}"/>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6" name="Footer Placeholder 5">
            <a:extLst>
              <a:ext uri="{FF2B5EF4-FFF2-40B4-BE49-F238E27FC236}">
                <a16:creationId xmlns:a16="http://schemas.microsoft.com/office/drawing/2014/main" id="{3E6AFC42-EA39-EC9E-AD10-E488CF2F7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7E559-E7A7-D7A1-B067-6A8E34661999}"/>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172761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F30B-636A-F09F-0B61-A483C1AA8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A0E083-F834-BB8E-8A65-B00B6D2646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01A9-BB58-C27E-F8CA-B0E20BC88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8DF2E-A6C8-B058-31EB-82E4349902E1}"/>
              </a:ext>
            </a:extLst>
          </p:cNvPr>
          <p:cNvSpPr>
            <a:spLocks noGrp="1"/>
          </p:cNvSpPr>
          <p:nvPr>
            <p:ph type="dt" sz="half" idx="10"/>
          </p:nvPr>
        </p:nvSpPr>
        <p:spPr/>
        <p:txBody>
          <a:bodyPr/>
          <a:lstStyle/>
          <a:p>
            <a:fld id="{A39616E1-B12A-4C1D-B08C-7D3EC271BAA9}" type="datetimeFigureOut">
              <a:rPr lang="en-US" smtClean="0"/>
              <a:t>3/12/2025</a:t>
            </a:fld>
            <a:endParaRPr lang="en-US"/>
          </a:p>
        </p:txBody>
      </p:sp>
      <p:sp>
        <p:nvSpPr>
          <p:cNvPr id="6" name="Footer Placeholder 5">
            <a:extLst>
              <a:ext uri="{FF2B5EF4-FFF2-40B4-BE49-F238E27FC236}">
                <a16:creationId xmlns:a16="http://schemas.microsoft.com/office/drawing/2014/main" id="{E51C69C8-7C04-48DD-D7AD-357AC59AF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C61F0-FA82-92DF-D606-AA178C00C6E1}"/>
              </a:ext>
            </a:extLst>
          </p:cNvPr>
          <p:cNvSpPr>
            <a:spLocks noGrp="1"/>
          </p:cNvSpPr>
          <p:nvPr>
            <p:ph type="sldNum" sz="quarter" idx="12"/>
          </p:nvPr>
        </p:nvSpPr>
        <p:spPr/>
        <p:txBody>
          <a:bodyPr/>
          <a:lstStyle/>
          <a:p>
            <a:fld id="{9A5EC436-FC61-41C6-8A60-78B0B4EDFCB1}" type="slidenum">
              <a:rPr lang="en-US" smtClean="0"/>
              <a:t>‹#›</a:t>
            </a:fld>
            <a:endParaRPr lang="en-US"/>
          </a:p>
        </p:txBody>
      </p:sp>
    </p:spTree>
    <p:extLst>
      <p:ext uri="{BB962C8B-B14F-4D97-AF65-F5344CB8AC3E}">
        <p14:creationId xmlns:p14="http://schemas.microsoft.com/office/powerpoint/2010/main" val="96136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CA287D-F390-E1FC-6CF8-B6B8A09DF6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8E56B-0A90-430C-644E-0307EF6799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E0E6F-0AE2-14C4-6C6B-1C9CC5121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9616E1-B12A-4C1D-B08C-7D3EC271BAA9}" type="datetimeFigureOut">
              <a:rPr lang="en-US" smtClean="0"/>
              <a:t>3/12/2025</a:t>
            </a:fld>
            <a:endParaRPr lang="en-US"/>
          </a:p>
        </p:txBody>
      </p:sp>
      <p:sp>
        <p:nvSpPr>
          <p:cNvPr id="5" name="Footer Placeholder 4">
            <a:extLst>
              <a:ext uri="{FF2B5EF4-FFF2-40B4-BE49-F238E27FC236}">
                <a16:creationId xmlns:a16="http://schemas.microsoft.com/office/drawing/2014/main" id="{8BD6577F-6CBD-27BD-F45C-4F9475B85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DCC1AE-1F89-80FE-8E5D-23FBBCF558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5EC436-FC61-41C6-8A60-78B0B4EDFCB1}" type="slidenum">
              <a:rPr lang="en-US" smtClean="0"/>
              <a:t>‹#›</a:t>
            </a:fld>
            <a:endParaRPr lang="en-US"/>
          </a:p>
        </p:txBody>
      </p:sp>
    </p:spTree>
    <p:extLst>
      <p:ext uri="{BB962C8B-B14F-4D97-AF65-F5344CB8AC3E}">
        <p14:creationId xmlns:p14="http://schemas.microsoft.com/office/powerpoint/2010/main" val="34699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4.emf"/><Relationship Id="rId7"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8.emf"/><Relationship Id="rId5" Type="http://schemas.openxmlformats.org/officeDocument/2006/relationships/image" Target="../media/image15.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7.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9.emf"/><Relationship Id="rId7" Type="http://schemas.openxmlformats.org/officeDocument/2006/relationships/image" Target="../media/image21.e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image" Target="../media/image23.emf"/><Relationship Id="rId5" Type="http://schemas.openxmlformats.org/officeDocument/2006/relationships/image" Target="../media/image20.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6543" y="1244600"/>
            <a:ext cx="5886729" cy="2458720"/>
          </a:xfrm>
        </p:spPr>
        <p:txBody>
          <a:bodyPr>
            <a:normAutofit/>
          </a:bodyPr>
          <a:lstStyle/>
          <a:p>
            <a:r>
              <a:rPr lang="en-US" sz="5400" dirty="0">
                <a:latin typeface="Baskerville Old Face" panose="02020602080505020303" pitchFamily="18" charset="0"/>
              </a:rPr>
              <a:t>Aerie and </a:t>
            </a:r>
            <a:r>
              <a:rPr lang="en-US" sz="5400">
                <a:latin typeface="Baskerville Old Face" panose="02020602080505020303" pitchFamily="18" charset="0"/>
              </a:rPr>
              <a:t>Auxiliary Compliance </a:t>
            </a:r>
            <a:r>
              <a:rPr lang="en-US" sz="5400" dirty="0">
                <a:latin typeface="Baskerville Old Face" panose="02020602080505020303" pitchFamily="18" charset="0"/>
              </a:rPr>
              <a:t>Survey Training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10" y="811832"/>
            <a:ext cx="3129856" cy="3129856"/>
          </a:xfrm>
          <a:prstGeom prst="rect">
            <a:avLst/>
          </a:prstGeom>
        </p:spPr>
      </p:pic>
      <p:grpSp>
        <p:nvGrpSpPr>
          <p:cNvPr id="11" name="Group 10"/>
          <p:cNvGrpSpPr/>
          <p:nvPr/>
        </p:nvGrpSpPr>
        <p:grpSpPr>
          <a:xfrm>
            <a:off x="-1" y="5477210"/>
            <a:ext cx="12192001" cy="1380791"/>
            <a:chOff x="-101089" y="5477210"/>
            <a:chExt cx="12535091" cy="1380791"/>
          </a:xfrm>
        </p:grpSpPr>
        <p:sp>
          <p:nvSpPr>
            <p:cNvPr id="9" name="Rectangle 8"/>
            <p:cNvSpPr/>
            <p:nvPr/>
          </p:nvSpPr>
          <p:spPr>
            <a:xfrm>
              <a:off x="-101089" y="5477210"/>
              <a:ext cx="12535091" cy="1380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Flowchart: Decision 9"/>
            <p:cNvSpPr/>
            <p:nvPr/>
          </p:nvSpPr>
          <p:spPr>
            <a:xfrm>
              <a:off x="-36760" y="5477210"/>
              <a:ext cx="12434001" cy="134173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569" y="574810"/>
            <a:ext cx="2784831" cy="3603899"/>
          </a:xfrm>
          <a:prstGeom prst="rect">
            <a:avLst/>
          </a:prstGeom>
        </p:spPr>
      </p:pic>
      <p:sp>
        <p:nvSpPr>
          <p:cNvPr id="3" name="Slide Number Placeholder 2">
            <a:extLst>
              <a:ext uri="{FF2B5EF4-FFF2-40B4-BE49-F238E27FC236}">
                <a16:creationId xmlns:a16="http://schemas.microsoft.com/office/drawing/2014/main" id="{EF5D6077-090E-93AE-8D2C-4EF35D0FA9CB}"/>
              </a:ext>
            </a:extLst>
          </p:cNvPr>
          <p:cNvSpPr>
            <a:spLocks noGrp="1"/>
          </p:cNvSpPr>
          <p:nvPr>
            <p:ph type="sldNum" sz="quarter" idx="12"/>
          </p:nvPr>
        </p:nvSpPr>
        <p:spPr>
          <a:xfrm>
            <a:off x="10903788" y="6356350"/>
            <a:ext cx="450011" cy="365125"/>
          </a:xfrm>
        </p:spPr>
        <p:txBody>
          <a:bodyPr/>
          <a:lstStyle/>
          <a:p>
            <a:fld id="{05C9887A-F4B2-44C4-A6C8-36E7DDEADEAE}" type="slidenum">
              <a:rPr lang="en-US" sz="1400" smtClean="0"/>
              <a:t>1</a:t>
            </a:fld>
            <a:endParaRPr lang="en-US" sz="1400" dirty="0"/>
          </a:p>
        </p:txBody>
      </p:sp>
      <p:sp>
        <p:nvSpPr>
          <p:cNvPr id="4" name="TextBox 3">
            <a:extLst>
              <a:ext uri="{FF2B5EF4-FFF2-40B4-BE49-F238E27FC236}">
                <a16:creationId xmlns:a16="http://schemas.microsoft.com/office/drawing/2014/main" id="{56883E61-CB40-B606-C282-DF00DF903E64}"/>
              </a:ext>
            </a:extLst>
          </p:cNvPr>
          <p:cNvSpPr txBox="1"/>
          <p:nvPr/>
        </p:nvSpPr>
        <p:spPr>
          <a:xfrm>
            <a:off x="10434320" y="5110480"/>
            <a:ext cx="1721925" cy="369332"/>
          </a:xfrm>
          <a:prstGeom prst="rect">
            <a:avLst/>
          </a:prstGeom>
          <a:noFill/>
        </p:spPr>
        <p:txBody>
          <a:bodyPr wrap="square" rtlCol="0">
            <a:spAutoFit/>
          </a:bodyPr>
          <a:lstStyle/>
          <a:p>
            <a:r>
              <a:rPr lang="en-US" dirty="0"/>
              <a:t>Revised 3/25</a:t>
            </a:r>
          </a:p>
        </p:txBody>
      </p:sp>
    </p:spTree>
    <p:extLst>
      <p:ext uri="{BB962C8B-B14F-4D97-AF65-F5344CB8AC3E}">
        <p14:creationId xmlns:p14="http://schemas.microsoft.com/office/powerpoint/2010/main" val="29591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759D42D-B73C-4C87-B148-80D3BE701443}"/>
              </a:ext>
            </a:extLst>
          </p:cNvPr>
          <p:cNvSpPr txBox="1">
            <a:spLocks/>
          </p:cNvSpPr>
          <p:nvPr/>
        </p:nvSpPr>
        <p:spPr>
          <a:xfrm>
            <a:off x="2045133" y="686172"/>
            <a:ext cx="8229600" cy="51054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Old Face" panose="02020602080505020303" pitchFamily="18" charset="0"/>
              </a:rPr>
              <a:t>Appointment of Auxiliary Committees</a:t>
            </a:r>
          </a:p>
          <a:p>
            <a:pPr marL="0" indent="0">
              <a:buNone/>
            </a:pPr>
            <a:endParaRPr lang="en-US" dirty="0">
              <a:latin typeface="Baskerville Old Face" panose="02020602080505020303" pitchFamily="18" charset="0"/>
            </a:endParaRPr>
          </a:p>
          <a:p>
            <a:pPr marL="0" indent="0">
              <a:buNone/>
            </a:pPr>
            <a:r>
              <a:rPr lang="en-US" sz="2400" b="1" dirty="0">
                <a:latin typeface="Baskerville Old Face" panose="02020602080505020303" pitchFamily="18" charset="0"/>
              </a:rPr>
              <a:t>Section 20.1, pg. 36  </a:t>
            </a:r>
            <a:r>
              <a:rPr lang="en-US" sz="2400" dirty="0">
                <a:latin typeface="Baskerville Old Face" panose="02020602080505020303" pitchFamily="18" charset="0"/>
              </a:rPr>
              <a:t>The Madam President of each Auxiliary shall appoint for such purpose and on such occasions as she or the Auxiliary shall deem necessary or advisable, all Committees of the Auxiliary together with such other Committees as shall be required by the Laws of the Order or the By-Laws of the Auxiliary.</a:t>
            </a:r>
          </a:p>
          <a:p>
            <a:pPr marL="0" indent="0">
              <a:buNone/>
            </a:pPr>
            <a:r>
              <a:rPr lang="en-US" sz="2400" dirty="0">
                <a:latin typeface="Baskerville Old Face" panose="02020602080505020303" pitchFamily="18" charset="0"/>
              </a:rPr>
              <a:t> </a:t>
            </a:r>
          </a:p>
          <a:p>
            <a:pPr marL="0" indent="0">
              <a:buNone/>
            </a:pPr>
            <a:r>
              <a:rPr lang="en-US" sz="2400" b="1" dirty="0">
                <a:latin typeface="Baskerville Old Face" panose="02020602080505020303" pitchFamily="18" charset="0"/>
              </a:rPr>
              <a:t>Section 20.2, pg. 36   </a:t>
            </a:r>
            <a:r>
              <a:rPr lang="en-US" sz="2400" dirty="0">
                <a:latin typeface="Baskerville Old Face" panose="02020602080505020303" pitchFamily="18" charset="0"/>
              </a:rPr>
              <a:t>Each Auxiliary shall include among the Committees a Visiting Committee, a Membership Committee, a Membership Security Committee, a Conciliation Committee, a Finance Committee, a Meeting Attendance Committee, a Publicity Committee, an Interviewing Committee and a By-Laws Committee. The duties of each Committee shall be as set forth in the Auxiliary By-Laws or in the Rules and Regulations or in the Laws of the Order.</a:t>
            </a:r>
          </a:p>
          <a:p>
            <a:endParaRPr lang="en-US" dirty="0"/>
          </a:p>
        </p:txBody>
      </p:sp>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B8CC0BA8-0979-3ADC-A33F-11C5FB2EB7CC}"/>
              </a:ext>
            </a:extLst>
          </p:cNvPr>
          <p:cNvSpPr>
            <a:spLocks noGrp="1"/>
          </p:cNvSpPr>
          <p:nvPr>
            <p:ph type="sldNum" sz="quarter" idx="12"/>
          </p:nvPr>
        </p:nvSpPr>
        <p:spPr/>
        <p:txBody>
          <a:bodyPr/>
          <a:lstStyle/>
          <a:p>
            <a:fld id="{05C9887A-F4B2-44C4-A6C8-36E7DDEADEAE}" type="slidenum">
              <a:rPr lang="en-US" smtClean="0"/>
              <a:t>10</a:t>
            </a:fld>
            <a:endParaRPr lang="en-US"/>
          </a:p>
        </p:txBody>
      </p:sp>
    </p:spTree>
    <p:extLst>
      <p:ext uri="{BB962C8B-B14F-4D97-AF65-F5344CB8AC3E}">
        <p14:creationId xmlns:p14="http://schemas.microsoft.com/office/powerpoint/2010/main" val="1171213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1">
            <a:extLst>
              <a:ext uri="{FF2B5EF4-FFF2-40B4-BE49-F238E27FC236}">
                <a16:creationId xmlns:a16="http://schemas.microsoft.com/office/drawing/2014/main" id="{1242EDF1-BBA5-4A48-9B65-14310B17E221}"/>
              </a:ext>
            </a:extLst>
          </p:cNvPr>
          <p:cNvSpPr txBox="1">
            <a:spLocks/>
          </p:cNvSpPr>
          <p:nvPr/>
        </p:nvSpPr>
        <p:spPr>
          <a:xfrm>
            <a:off x="1981200" y="1389585"/>
            <a:ext cx="8229600" cy="3526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Old Face" panose="02020602080505020303" pitchFamily="18" charset="0"/>
              </a:rPr>
              <a:t>Joint Officers Meeting</a:t>
            </a:r>
          </a:p>
          <a:p>
            <a:pPr marL="0" indent="0">
              <a:buNone/>
            </a:pPr>
            <a:endParaRPr lang="en-US" dirty="0">
              <a:latin typeface="Baskerville Old Face" panose="02020602080505020303" pitchFamily="18" charset="0"/>
            </a:endParaRPr>
          </a:p>
          <a:p>
            <a:pPr marL="0" indent="0" hangingPunct="0">
              <a:buNone/>
            </a:pPr>
            <a:r>
              <a:rPr lang="en-US" sz="2400" b="1" dirty="0">
                <a:latin typeface="Baskerville Old Face" panose="02020602080505020303" pitchFamily="18" charset="0"/>
              </a:rPr>
              <a:t>Section 72.1</a:t>
            </a:r>
            <a:r>
              <a:rPr lang="en-US" sz="2400" dirty="0">
                <a:latin typeface="Baskerville Old Face" panose="02020602080505020303" pitchFamily="18" charset="0"/>
              </a:rPr>
              <a:t>(b), pg. 85  Each Aerie that has a Ladies’ Auxiliary shall conduct a joint officers meeting on no less than a quarterly basis.</a:t>
            </a:r>
          </a:p>
          <a:p>
            <a:pPr marL="0" indent="0" hangingPunct="0">
              <a:buNone/>
            </a:pPr>
            <a:endParaRPr lang="en-US" sz="2400" dirty="0">
              <a:latin typeface="Baskerville Old Face" panose="02020602080505020303" pitchFamily="18" charset="0"/>
            </a:endParaRPr>
          </a:p>
          <a:p>
            <a:pPr marL="0" indent="0">
              <a:buNone/>
            </a:pPr>
            <a:r>
              <a:rPr lang="en-US" sz="2400" b="1" dirty="0">
                <a:latin typeface="Baskerville Old Face" panose="02020602080505020303" pitchFamily="18" charset="0"/>
              </a:rPr>
              <a:t>Section 3.4(</a:t>
            </a:r>
            <a:r>
              <a:rPr lang="en-US" sz="2400" dirty="0">
                <a:latin typeface="Baskerville Old Face" panose="02020602080505020303" pitchFamily="18" charset="0"/>
              </a:rPr>
              <a:t>c), pg. 13   The Aerie and Auxiliary shall conduct a joint officers’ meeting on no less than a quarterly basis.</a:t>
            </a:r>
          </a:p>
          <a:p>
            <a:endParaRPr lang="en-US" dirty="0"/>
          </a:p>
        </p:txBody>
      </p:sp>
      <p:sp>
        <p:nvSpPr>
          <p:cNvPr id="6" name="Slide Number Placeholder 5">
            <a:extLst>
              <a:ext uri="{FF2B5EF4-FFF2-40B4-BE49-F238E27FC236}">
                <a16:creationId xmlns:a16="http://schemas.microsoft.com/office/drawing/2014/main" id="{4CD9CA79-8201-EBAF-F2E4-1194C574495A}"/>
              </a:ext>
            </a:extLst>
          </p:cNvPr>
          <p:cNvSpPr>
            <a:spLocks noGrp="1"/>
          </p:cNvSpPr>
          <p:nvPr>
            <p:ph type="sldNum" sz="quarter" idx="12"/>
          </p:nvPr>
        </p:nvSpPr>
        <p:spPr/>
        <p:txBody>
          <a:bodyPr/>
          <a:lstStyle/>
          <a:p>
            <a:fld id="{05C9887A-F4B2-44C4-A6C8-36E7DDEADEAE}" type="slidenum">
              <a:rPr lang="en-US" smtClean="0"/>
              <a:t>11</a:t>
            </a:fld>
            <a:endParaRPr lang="en-US"/>
          </a:p>
        </p:txBody>
      </p:sp>
    </p:spTree>
    <p:extLst>
      <p:ext uri="{BB962C8B-B14F-4D97-AF65-F5344CB8AC3E}">
        <p14:creationId xmlns:p14="http://schemas.microsoft.com/office/powerpoint/2010/main" val="2260144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Object 4">
            <a:extLst>
              <a:ext uri="{FF2B5EF4-FFF2-40B4-BE49-F238E27FC236}">
                <a16:creationId xmlns:a16="http://schemas.microsoft.com/office/drawing/2014/main" id="{77FE03D8-F78A-4157-A7B6-0C1D4ED43377}"/>
              </a:ext>
            </a:extLst>
          </p:cNvPr>
          <p:cNvGraphicFramePr>
            <a:graphicFrameLocks noChangeAspect="1"/>
          </p:cNvGraphicFramePr>
          <p:nvPr/>
        </p:nvGraphicFramePr>
        <p:xfrm>
          <a:off x="5163611" y="1739773"/>
          <a:ext cx="3596557" cy="4865889"/>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Exch.Document.DC">
                  <p:embed/>
                </p:oleObj>
              </mc:Choice>
              <mc:Fallback>
                <p:oleObj name="Acrobat Document" r:id="rId2" imgW="5829224" imgH="7543800" progId="AcroExch.Document.DC">
                  <p:embed/>
                  <p:pic>
                    <p:nvPicPr>
                      <p:cNvPr id="5" name="Object 4">
                        <a:extLst>
                          <a:ext uri="{FF2B5EF4-FFF2-40B4-BE49-F238E27FC236}">
                            <a16:creationId xmlns:a16="http://schemas.microsoft.com/office/drawing/2014/main" id="{77FE03D8-F78A-4157-A7B6-0C1D4ED43377}"/>
                          </a:ext>
                        </a:extLst>
                      </p:cNvPr>
                      <p:cNvPicPr/>
                      <p:nvPr/>
                    </p:nvPicPr>
                    <p:blipFill>
                      <a:blip r:embed="rId3"/>
                      <a:stretch>
                        <a:fillRect/>
                      </a:stretch>
                    </p:blipFill>
                    <p:spPr>
                      <a:xfrm>
                        <a:off x="5163611" y="1739773"/>
                        <a:ext cx="3596557" cy="486588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C4636CB-A95B-4911-9CD9-7718F4DA60DA}"/>
              </a:ext>
            </a:extLst>
          </p:cNvPr>
          <p:cNvGraphicFramePr>
            <a:graphicFrameLocks noChangeAspect="1"/>
          </p:cNvGraphicFramePr>
          <p:nvPr/>
        </p:nvGraphicFramePr>
        <p:xfrm>
          <a:off x="4212313" y="1472882"/>
          <a:ext cx="3570832" cy="4918935"/>
        </p:xfrm>
        <a:graphic>
          <a:graphicData uri="http://schemas.openxmlformats.org/presentationml/2006/ole">
            <mc:AlternateContent xmlns:mc="http://schemas.openxmlformats.org/markup-compatibility/2006">
              <mc:Choice xmlns:v="urn:schemas-microsoft-com:vml" Requires="v">
                <p:oleObj name="Acrobat Document" r:id="rId4" imgW="5829224" imgH="7543800" progId="AcroExch.Document.DC">
                  <p:embed/>
                </p:oleObj>
              </mc:Choice>
              <mc:Fallback>
                <p:oleObj name="Acrobat Document" r:id="rId4" imgW="5829224" imgH="7543800" progId="AcroExch.Document.DC">
                  <p:embed/>
                  <p:pic>
                    <p:nvPicPr>
                      <p:cNvPr id="6" name="Object 5">
                        <a:extLst>
                          <a:ext uri="{FF2B5EF4-FFF2-40B4-BE49-F238E27FC236}">
                            <a16:creationId xmlns:a16="http://schemas.microsoft.com/office/drawing/2014/main" id="{7C4636CB-A95B-4911-9CD9-7718F4DA60DA}"/>
                          </a:ext>
                        </a:extLst>
                      </p:cNvPr>
                      <p:cNvPicPr/>
                      <p:nvPr/>
                    </p:nvPicPr>
                    <p:blipFill>
                      <a:blip r:embed="rId5"/>
                      <a:stretch>
                        <a:fillRect/>
                      </a:stretch>
                    </p:blipFill>
                    <p:spPr>
                      <a:xfrm>
                        <a:off x="4212313" y="1472882"/>
                        <a:ext cx="3570832" cy="491893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356341A-7C4C-4DA9-BA9C-A7F3CCE8B69F}"/>
              </a:ext>
            </a:extLst>
          </p:cNvPr>
          <p:cNvGraphicFramePr>
            <a:graphicFrameLocks noChangeAspect="1"/>
          </p:cNvGraphicFramePr>
          <p:nvPr/>
        </p:nvGraphicFramePr>
        <p:xfrm>
          <a:off x="3316645" y="1273480"/>
          <a:ext cx="3553097" cy="4876799"/>
        </p:xfrm>
        <a:graphic>
          <a:graphicData uri="http://schemas.openxmlformats.org/presentationml/2006/ole">
            <mc:AlternateContent xmlns:mc="http://schemas.openxmlformats.org/markup-compatibility/2006">
              <mc:Choice xmlns:v="urn:schemas-microsoft-com:vml" Requires="v">
                <p:oleObj name="Acrobat Document" r:id="rId6" imgW="5829224" imgH="7543800" progId="AcroExch.Document.DC">
                  <p:embed/>
                </p:oleObj>
              </mc:Choice>
              <mc:Fallback>
                <p:oleObj name="Acrobat Document" r:id="rId6" imgW="5829224" imgH="7543800" progId="AcroExch.Document.DC">
                  <p:embed/>
                  <p:pic>
                    <p:nvPicPr>
                      <p:cNvPr id="7" name="Object 6">
                        <a:extLst>
                          <a:ext uri="{FF2B5EF4-FFF2-40B4-BE49-F238E27FC236}">
                            <a16:creationId xmlns:a16="http://schemas.microsoft.com/office/drawing/2014/main" id="{F356341A-7C4C-4DA9-BA9C-A7F3CCE8B69F}"/>
                          </a:ext>
                        </a:extLst>
                      </p:cNvPr>
                      <p:cNvPicPr/>
                      <p:nvPr/>
                    </p:nvPicPr>
                    <p:blipFill>
                      <a:blip r:embed="rId7"/>
                      <a:stretch>
                        <a:fillRect/>
                      </a:stretch>
                    </p:blipFill>
                    <p:spPr>
                      <a:xfrm>
                        <a:off x="3316645" y="1273480"/>
                        <a:ext cx="3553097" cy="487679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7B15813-BDE5-4AB4-AE9E-47E3D47AE3EE}"/>
              </a:ext>
            </a:extLst>
          </p:cNvPr>
          <p:cNvGraphicFramePr>
            <a:graphicFrameLocks noChangeAspect="1"/>
          </p:cNvGraphicFramePr>
          <p:nvPr/>
        </p:nvGraphicFramePr>
        <p:xfrm>
          <a:off x="2209572" y="963174"/>
          <a:ext cx="3624746" cy="4953000"/>
        </p:xfrm>
        <a:graphic>
          <a:graphicData uri="http://schemas.openxmlformats.org/presentationml/2006/ole">
            <mc:AlternateContent xmlns:mc="http://schemas.openxmlformats.org/markup-compatibility/2006">
              <mc:Choice xmlns:v="urn:schemas-microsoft-com:vml" Requires="v">
                <p:oleObj name="Acrobat Document" r:id="rId8" imgW="5829224" imgH="7543800" progId="AcroExch.Document.DC">
                  <p:embed/>
                </p:oleObj>
              </mc:Choice>
              <mc:Fallback>
                <p:oleObj name="Acrobat Document" r:id="rId8" imgW="5829224" imgH="7543800" progId="AcroExch.Document.DC">
                  <p:embed/>
                  <p:pic>
                    <p:nvPicPr>
                      <p:cNvPr id="8" name="Object 7">
                        <a:extLst>
                          <a:ext uri="{FF2B5EF4-FFF2-40B4-BE49-F238E27FC236}">
                            <a16:creationId xmlns:a16="http://schemas.microsoft.com/office/drawing/2014/main" id="{87B15813-BDE5-4AB4-AE9E-47E3D47AE3EE}"/>
                          </a:ext>
                        </a:extLst>
                      </p:cNvPr>
                      <p:cNvPicPr/>
                      <p:nvPr/>
                    </p:nvPicPr>
                    <p:blipFill>
                      <a:blip r:embed="rId9"/>
                      <a:stretch>
                        <a:fillRect/>
                      </a:stretch>
                    </p:blipFill>
                    <p:spPr>
                      <a:xfrm>
                        <a:off x="2209572" y="963174"/>
                        <a:ext cx="3624746" cy="4953000"/>
                      </a:xfrm>
                      <a:prstGeom prst="rect">
                        <a:avLst/>
                      </a:prstGeom>
                    </p:spPr>
                  </p:pic>
                </p:oleObj>
              </mc:Fallback>
            </mc:AlternateContent>
          </a:graphicData>
        </a:graphic>
      </p:graphicFrame>
      <p:sp>
        <p:nvSpPr>
          <p:cNvPr id="9" name="Rectangle 8"/>
          <p:cNvSpPr/>
          <p:nvPr/>
        </p:nvSpPr>
        <p:spPr>
          <a:xfrm>
            <a:off x="5834318" y="196262"/>
            <a:ext cx="4572000" cy="1077218"/>
          </a:xfrm>
          <a:prstGeom prst="rect">
            <a:avLst/>
          </a:prstGeom>
          <a:noFill/>
          <a:ln>
            <a:noFill/>
          </a:ln>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astellar" pitchFamily="18" charset="0"/>
                <a:cs typeface="Consolas" pitchFamily="49" charset="0"/>
              </a:rPr>
              <a:t>Aerie affiliation</a:t>
            </a:r>
          </a:p>
          <a:p>
            <a:pPr algn="ctr"/>
            <a:r>
              <a:rPr lang="en-US" sz="3200" dirty="0">
                <a:ln w="0"/>
                <a:effectLst>
                  <a:outerShdw blurRad="38100" dist="19050" dir="2700000" algn="tl" rotWithShape="0">
                    <a:schemeClr val="dk1">
                      <a:alpha val="40000"/>
                    </a:schemeClr>
                  </a:outerShdw>
                </a:effectLst>
                <a:latin typeface="Castellar" pitchFamily="18" charset="0"/>
                <a:cs typeface="Consolas" pitchFamily="49" charset="0"/>
              </a:rPr>
              <a:t>agreement</a:t>
            </a:r>
          </a:p>
        </p:txBody>
      </p:sp>
      <p:graphicFrame>
        <p:nvGraphicFramePr>
          <p:cNvPr id="10" name="Object 9">
            <a:extLst>
              <a:ext uri="{FF2B5EF4-FFF2-40B4-BE49-F238E27FC236}">
                <a16:creationId xmlns:a16="http://schemas.microsoft.com/office/drawing/2014/main" id="{BC0DFD1F-91F3-4912-B5CD-04E1ABC8653A}"/>
              </a:ext>
            </a:extLst>
          </p:cNvPr>
          <p:cNvGraphicFramePr>
            <a:graphicFrameLocks noChangeAspect="1"/>
          </p:cNvGraphicFramePr>
          <p:nvPr/>
        </p:nvGraphicFramePr>
        <p:xfrm>
          <a:off x="1385972" y="577262"/>
          <a:ext cx="3762546" cy="5089941"/>
        </p:xfrm>
        <a:graphic>
          <a:graphicData uri="http://schemas.openxmlformats.org/presentationml/2006/ole">
            <mc:AlternateContent xmlns:mc="http://schemas.openxmlformats.org/markup-compatibility/2006">
              <mc:Choice xmlns:v="urn:schemas-microsoft-com:vml" Requires="v">
                <p:oleObj name="Acrobat Document" r:id="rId10" imgW="5829224" imgH="7543800" progId="AcroExch.Document.DC">
                  <p:embed/>
                </p:oleObj>
              </mc:Choice>
              <mc:Fallback>
                <p:oleObj name="Acrobat Document" r:id="rId10" imgW="5829224" imgH="7543800" progId="AcroExch.Document.DC">
                  <p:embed/>
                  <p:pic>
                    <p:nvPicPr>
                      <p:cNvPr id="10" name="Object 9">
                        <a:extLst>
                          <a:ext uri="{FF2B5EF4-FFF2-40B4-BE49-F238E27FC236}">
                            <a16:creationId xmlns:a16="http://schemas.microsoft.com/office/drawing/2014/main" id="{BC0DFD1F-91F3-4912-B5CD-04E1ABC8653A}"/>
                          </a:ext>
                        </a:extLst>
                      </p:cNvPr>
                      <p:cNvPicPr/>
                      <p:nvPr/>
                    </p:nvPicPr>
                    <p:blipFill>
                      <a:blip r:embed="rId11"/>
                      <a:stretch>
                        <a:fillRect/>
                      </a:stretch>
                    </p:blipFill>
                    <p:spPr>
                      <a:xfrm>
                        <a:off x="1385972" y="577262"/>
                        <a:ext cx="3762546" cy="5089941"/>
                      </a:xfrm>
                      <a:prstGeom prst="rect">
                        <a:avLst/>
                      </a:prstGeom>
                    </p:spPr>
                  </p:pic>
                </p:oleObj>
              </mc:Fallback>
            </mc:AlternateContent>
          </a:graphicData>
        </a:graphic>
      </p:graphicFrame>
      <p:sp>
        <p:nvSpPr>
          <p:cNvPr id="11" name="Slide Number Placeholder 10">
            <a:extLst>
              <a:ext uri="{FF2B5EF4-FFF2-40B4-BE49-F238E27FC236}">
                <a16:creationId xmlns:a16="http://schemas.microsoft.com/office/drawing/2014/main" id="{C1619B53-BD23-AD58-C0D2-ABC098C47ECF}"/>
              </a:ext>
            </a:extLst>
          </p:cNvPr>
          <p:cNvSpPr>
            <a:spLocks noGrp="1"/>
          </p:cNvSpPr>
          <p:nvPr>
            <p:ph type="sldNum" sz="quarter" idx="12"/>
          </p:nvPr>
        </p:nvSpPr>
        <p:spPr/>
        <p:txBody>
          <a:bodyPr/>
          <a:lstStyle/>
          <a:p>
            <a:fld id="{05C9887A-F4B2-44C4-A6C8-36E7DDEADEAE}" type="slidenum">
              <a:rPr lang="en-US" smtClean="0"/>
              <a:t>12</a:t>
            </a:fld>
            <a:endParaRPr lang="en-US"/>
          </a:p>
        </p:txBody>
      </p:sp>
    </p:spTree>
    <p:extLst>
      <p:ext uri="{BB962C8B-B14F-4D97-AF65-F5344CB8AC3E}">
        <p14:creationId xmlns:p14="http://schemas.microsoft.com/office/powerpoint/2010/main" val="243111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F67C554-56EC-4D4A-80B6-8B7CA89464B2}"/>
              </a:ext>
            </a:extLst>
          </p:cNvPr>
          <p:cNvGraphicFramePr>
            <a:graphicFrameLocks noChangeAspect="1"/>
          </p:cNvGraphicFramePr>
          <p:nvPr/>
        </p:nvGraphicFramePr>
        <p:xfrm>
          <a:off x="5616637" y="1715822"/>
          <a:ext cx="3904441" cy="5108501"/>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Exch.Document.DC">
                  <p:embed/>
                </p:oleObj>
              </mc:Choice>
              <mc:Fallback>
                <p:oleObj name="Acrobat Document" r:id="rId2" imgW="5829224" imgH="7543800" progId="AcroExch.Document.DC">
                  <p:embed/>
                  <p:pic>
                    <p:nvPicPr>
                      <p:cNvPr id="2" name="Object 1">
                        <a:extLst>
                          <a:ext uri="{FF2B5EF4-FFF2-40B4-BE49-F238E27FC236}">
                            <a16:creationId xmlns:a16="http://schemas.microsoft.com/office/drawing/2014/main" id="{BF67C554-56EC-4D4A-80B6-8B7CA89464B2}"/>
                          </a:ext>
                        </a:extLst>
                      </p:cNvPr>
                      <p:cNvPicPr/>
                      <p:nvPr/>
                    </p:nvPicPr>
                    <p:blipFill>
                      <a:blip r:embed="rId3"/>
                      <a:stretch>
                        <a:fillRect/>
                      </a:stretch>
                    </p:blipFill>
                    <p:spPr>
                      <a:xfrm>
                        <a:off x="5616637" y="1715822"/>
                        <a:ext cx="3904441" cy="510850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57A39E-A576-4F5A-AD56-0F4841C94E12}"/>
              </a:ext>
            </a:extLst>
          </p:cNvPr>
          <p:cNvGraphicFramePr>
            <a:graphicFrameLocks noChangeAspect="1"/>
          </p:cNvGraphicFramePr>
          <p:nvPr/>
        </p:nvGraphicFramePr>
        <p:xfrm>
          <a:off x="4560590" y="1423668"/>
          <a:ext cx="4081509" cy="5135942"/>
        </p:xfrm>
        <a:graphic>
          <a:graphicData uri="http://schemas.openxmlformats.org/presentationml/2006/ole">
            <mc:AlternateContent xmlns:mc="http://schemas.openxmlformats.org/markup-compatibility/2006">
              <mc:Choice xmlns:v="urn:schemas-microsoft-com:vml" Requires="v">
                <p:oleObj name="Acrobat Document" r:id="rId4" imgW="5829224" imgH="7543800" progId="AcroExch.Document.DC">
                  <p:embed/>
                </p:oleObj>
              </mc:Choice>
              <mc:Fallback>
                <p:oleObj name="Acrobat Document" r:id="rId4" imgW="5829224" imgH="7543800" progId="AcroExch.Document.DC">
                  <p:embed/>
                  <p:pic>
                    <p:nvPicPr>
                      <p:cNvPr id="3" name="Object 2">
                        <a:extLst>
                          <a:ext uri="{FF2B5EF4-FFF2-40B4-BE49-F238E27FC236}">
                            <a16:creationId xmlns:a16="http://schemas.microsoft.com/office/drawing/2014/main" id="{0A57A39E-A576-4F5A-AD56-0F4841C94E12}"/>
                          </a:ext>
                        </a:extLst>
                      </p:cNvPr>
                      <p:cNvPicPr/>
                      <p:nvPr/>
                    </p:nvPicPr>
                    <p:blipFill>
                      <a:blip r:embed="rId5"/>
                      <a:stretch>
                        <a:fillRect/>
                      </a:stretch>
                    </p:blipFill>
                    <p:spPr>
                      <a:xfrm>
                        <a:off x="4560590" y="1423668"/>
                        <a:ext cx="4081509" cy="513594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77E713B-6528-4612-A0B0-0D4D0E87D596}"/>
              </a:ext>
            </a:extLst>
          </p:cNvPr>
          <p:cNvGraphicFramePr>
            <a:graphicFrameLocks noChangeAspect="1"/>
          </p:cNvGraphicFramePr>
          <p:nvPr/>
        </p:nvGraphicFramePr>
        <p:xfrm>
          <a:off x="3570145" y="1107073"/>
          <a:ext cx="4092984" cy="5211739"/>
        </p:xfrm>
        <a:graphic>
          <a:graphicData uri="http://schemas.openxmlformats.org/presentationml/2006/ole">
            <mc:AlternateContent xmlns:mc="http://schemas.openxmlformats.org/markup-compatibility/2006">
              <mc:Choice xmlns:v="urn:schemas-microsoft-com:vml" Requires="v">
                <p:oleObj name="Acrobat Document" r:id="rId6" imgW="5829224" imgH="7543800" progId="AcroExch.Document.DC">
                  <p:embed/>
                </p:oleObj>
              </mc:Choice>
              <mc:Fallback>
                <p:oleObj name="Acrobat Document" r:id="rId6" imgW="5829224" imgH="7543800" progId="AcroExch.Document.DC">
                  <p:embed/>
                  <p:pic>
                    <p:nvPicPr>
                      <p:cNvPr id="4" name="Object 3">
                        <a:extLst>
                          <a:ext uri="{FF2B5EF4-FFF2-40B4-BE49-F238E27FC236}">
                            <a16:creationId xmlns:a16="http://schemas.microsoft.com/office/drawing/2014/main" id="{177E713B-6528-4612-A0B0-0D4D0E87D596}"/>
                          </a:ext>
                        </a:extLst>
                      </p:cNvPr>
                      <p:cNvPicPr/>
                      <p:nvPr/>
                    </p:nvPicPr>
                    <p:blipFill>
                      <a:blip r:embed="rId7"/>
                      <a:stretch>
                        <a:fillRect/>
                      </a:stretch>
                    </p:blipFill>
                    <p:spPr>
                      <a:xfrm>
                        <a:off x="3570145" y="1107073"/>
                        <a:ext cx="4092984" cy="521173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621CC29-F329-4B20-B9B6-3066938363A2}"/>
              </a:ext>
            </a:extLst>
          </p:cNvPr>
          <p:cNvGraphicFramePr>
            <a:graphicFrameLocks noChangeAspect="1"/>
          </p:cNvGraphicFramePr>
          <p:nvPr/>
        </p:nvGraphicFramePr>
        <p:xfrm>
          <a:off x="2719660" y="943188"/>
          <a:ext cx="3971532" cy="5140102"/>
        </p:xfrm>
        <a:graphic>
          <a:graphicData uri="http://schemas.openxmlformats.org/presentationml/2006/ole">
            <mc:AlternateContent xmlns:mc="http://schemas.openxmlformats.org/markup-compatibility/2006">
              <mc:Choice xmlns:v="urn:schemas-microsoft-com:vml" Requires="v">
                <p:oleObj name="Acrobat Document" r:id="rId8" imgW="5829224" imgH="7543800" progId="AcroExch.Document.DC">
                  <p:embed/>
                </p:oleObj>
              </mc:Choice>
              <mc:Fallback>
                <p:oleObj name="Acrobat Document" r:id="rId8" imgW="5829224" imgH="7543800" progId="AcroExch.Document.DC">
                  <p:embed/>
                  <p:pic>
                    <p:nvPicPr>
                      <p:cNvPr id="5" name="Object 4">
                        <a:extLst>
                          <a:ext uri="{FF2B5EF4-FFF2-40B4-BE49-F238E27FC236}">
                            <a16:creationId xmlns:a16="http://schemas.microsoft.com/office/drawing/2014/main" id="{A621CC29-F329-4B20-B9B6-3066938363A2}"/>
                          </a:ext>
                        </a:extLst>
                      </p:cNvPr>
                      <p:cNvPicPr/>
                      <p:nvPr/>
                    </p:nvPicPr>
                    <p:blipFill>
                      <a:blip r:embed="rId9"/>
                      <a:stretch>
                        <a:fillRect/>
                      </a:stretch>
                    </p:blipFill>
                    <p:spPr>
                      <a:xfrm>
                        <a:off x="2719660" y="943188"/>
                        <a:ext cx="3971532" cy="5140102"/>
                      </a:xfrm>
                      <a:prstGeom prst="rect">
                        <a:avLst/>
                      </a:prstGeom>
                    </p:spPr>
                  </p:pic>
                </p:oleObj>
              </mc:Fallback>
            </mc:AlternateContent>
          </a:graphicData>
        </a:graphic>
      </p:graphicFrame>
      <p:sp>
        <p:nvSpPr>
          <p:cNvPr id="6" name="Rectangle 5"/>
          <p:cNvSpPr/>
          <p:nvPr/>
        </p:nvSpPr>
        <p:spPr>
          <a:xfrm>
            <a:off x="4939990" y="130518"/>
            <a:ext cx="5943600" cy="1077218"/>
          </a:xfrm>
          <a:prstGeom prst="rect">
            <a:avLst/>
          </a:prstGeom>
          <a:noFill/>
          <a:ln>
            <a:noFill/>
          </a:ln>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astellar" pitchFamily="18" charset="0"/>
                <a:cs typeface="Consolas" pitchFamily="49" charset="0"/>
              </a:rPr>
              <a:t>Auxiliary affiliation agreement</a:t>
            </a:r>
          </a:p>
        </p:txBody>
      </p:sp>
      <p:graphicFrame>
        <p:nvGraphicFramePr>
          <p:cNvPr id="7" name="Object 6">
            <a:extLst>
              <a:ext uri="{FF2B5EF4-FFF2-40B4-BE49-F238E27FC236}">
                <a16:creationId xmlns:a16="http://schemas.microsoft.com/office/drawing/2014/main" id="{64534D7F-AE4D-4DC8-ABEB-0C9CA5FC9288}"/>
              </a:ext>
            </a:extLst>
          </p:cNvPr>
          <p:cNvGraphicFramePr>
            <a:graphicFrameLocks noChangeAspect="1"/>
          </p:cNvGraphicFramePr>
          <p:nvPr/>
        </p:nvGraphicFramePr>
        <p:xfrm>
          <a:off x="1869903" y="666168"/>
          <a:ext cx="4003596" cy="5181600"/>
        </p:xfrm>
        <a:graphic>
          <a:graphicData uri="http://schemas.openxmlformats.org/presentationml/2006/ole">
            <mc:AlternateContent xmlns:mc="http://schemas.openxmlformats.org/markup-compatibility/2006">
              <mc:Choice xmlns:v="urn:schemas-microsoft-com:vml" Requires="v">
                <p:oleObj name="Acrobat Document" r:id="rId10" imgW="5829224" imgH="7543800" progId="AcroExch.Document.DC">
                  <p:embed/>
                </p:oleObj>
              </mc:Choice>
              <mc:Fallback>
                <p:oleObj name="Acrobat Document" r:id="rId10" imgW="5829224" imgH="7543800" progId="AcroExch.Document.DC">
                  <p:embed/>
                  <p:pic>
                    <p:nvPicPr>
                      <p:cNvPr id="7" name="Object 6">
                        <a:extLst>
                          <a:ext uri="{FF2B5EF4-FFF2-40B4-BE49-F238E27FC236}">
                            <a16:creationId xmlns:a16="http://schemas.microsoft.com/office/drawing/2014/main" id="{64534D7F-AE4D-4DC8-ABEB-0C9CA5FC9288}"/>
                          </a:ext>
                        </a:extLst>
                      </p:cNvPr>
                      <p:cNvPicPr/>
                      <p:nvPr/>
                    </p:nvPicPr>
                    <p:blipFill>
                      <a:blip r:embed="rId11"/>
                      <a:stretch>
                        <a:fillRect/>
                      </a:stretch>
                    </p:blipFill>
                    <p:spPr>
                      <a:xfrm>
                        <a:off x="1869903" y="666168"/>
                        <a:ext cx="4003596" cy="5181600"/>
                      </a:xfrm>
                      <a:prstGeom prst="rect">
                        <a:avLst/>
                      </a:prstGeom>
                    </p:spPr>
                  </p:pic>
                </p:oleObj>
              </mc:Fallback>
            </mc:AlternateContent>
          </a:graphicData>
        </a:graphic>
      </p:graphicFrame>
      <p:grpSp>
        <p:nvGrpSpPr>
          <p:cNvPr id="8" name="Group 7"/>
          <p:cNvGrpSpPr/>
          <p:nvPr/>
        </p:nvGrpSpPr>
        <p:grpSpPr>
          <a:xfrm>
            <a:off x="0" y="5615940"/>
            <a:ext cx="3924300" cy="1285278"/>
            <a:chOff x="0" y="5186148"/>
            <a:chExt cx="3348252" cy="1715070"/>
          </a:xfrm>
        </p:grpSpPr>
        <p:sp>
          <p:nvSpPr>
            <p:cNvPr id="9" name="Rectangle 8"/>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07005B36-961B-6C0D-B460-34CA33D59089}"/>
              </a:ext>
            </a:extLst>
          </p:cNvPr>
          <p:cNvSpPr>
            <a:spLocks noGrp="1"/>
          </p:cNvSpPr>
          <p:nvPr>
            <p:ph type="sldNum" sz="quarter" idx="12"/>
          </p:nvPr>
        </p:nvSpPr>
        <p:spPr/>
        <p:txBody>
          <a:bodyPr/>
          <a:lstStyle/>
          <a:p>
            <a:fld id="{05C9887A-F4B2-44C4-A6C8-36E7DDEADEAE}" type="slidenum">
              <a:rPr lang="en-US" smtClean="0"/>
              <a:t>13</a:t>
            </a:fld>
            <a:endParaRPr lang="en-US"/>
          </a:p>
        </p:txBody>
      </p:sp>
    </p:spTree>
    <p:extLst>
      <p:ext uri="{BB962C8B-B14F-4D97-AF65-F5344CB8AC3E}">
        <p14:creationId xmlns:p14="http://schemas.microsoft.com/office/powerpoint/2010/main" val="3933126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25714C1-7B0D-42B9-BCD5-48C4567B0848}"/>
              </a:ext>
            </a:extLst>
          </p:cNvPr>
          <p:cNvSpPr txBox="1">
            <a:spLocks/>
          </p:cNvSpPr>
          <p:nvPr/>
        </p:nvSpPr>
        <p:spPr>
          <a:xfrm>
            <a:off x="1947003" y="493202"/>
            <a:ext cx="82296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Bodoni MT Black" panose="02070A03080606020203" pitchFamily="18" charset="0"/>
                <a:ea typeface="+mj-ea"/>
                <a:cs typeface="+mj-cs"/>
              </a:defRPr>
            </a:lvl1pPr>
          </a:lstStyle>
          <a:p>
            <a:r>
              <a:rPr lang="en-US" sz="2800" dirty="0">
                <a:latin typeface="Baskerville Old Face" panose="02020602080505020303" pitchFamily="18" charset="0"/>
              </a:rPr>
              <a:t>Bonding of Officers and Employees</a:t>
            </a:r>
          </a:p>
        </p:txBody>
      </p:sp>
      <p:sp>
        <p:nvSpPr>
          <p:cNvPr id="5" name="Content Placeholder 1">
            <a:extLst>
              <a:ext uri="{FF2B5EF4-FFF2-40B4-BE49-F238E27FC236}">
                <a16:creationId xmlns:a16="http://schemas.microsoft.com/office/drawing/2014/main" id="{1C797CEC-C5B6-4453-829A-6F9BD9D4ACCE}"/>
              </a:ext>
            </a:extLst>
          </p:cNvPr>
          <p:cNvSpPr txBox="1">
            <a:spLocks/>
          </p:cNvSpPr>
          <p:nvPr/>
        </p:nvSpPr>
        <p:spPr>
          <a:xfrm>
            <a:off x="1947003" y="1227738"/>
            <a:ext cx="8229600" cy="452596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US" sz="2600" b="1" dirty="0">
                <a:latin typeface="Baskerville Old Face" panose="02020602080505020303" pitchFamily="18" charset="0"/>
              </a:rPr>
              <a:t>Section 94.1, pg. 110</a:t>
            </a:r>
            <a:r>
              <a:rPr lang="en-US" sz="2600" dirty="0">
                <a:latin typeface="Baskerville Old Face" panose="02020602080505020303" pitchFamily="18" charset="0"/>
              </a:rPr>
              <a:t>  The Worthy President, Worthy Vice-President, Secretary, Trea­surer, and Trustees of each Aerie, and other employees of the Aerie who handle moneys of the Aerie, shall each give a surety bond conditioned for the faithful performance of their duties, the amount of the bond to be set forth in the Aerie By-Laws. The premiums for such bonds shall be paid by the Aerie.</a:t>
            </a:r>
          </a:p>
          <a:p>
            <a:pPr marL="0" indent="0" hangingPunct="0">
              <a:buNone/>
            </a:pPr>
            <a:r>
              <a:rPr lang="en-US" sz="2600" b="1" dirty="0">
                <a:latin typeface="Baskerville Old Face" panose="02020602080505020303" pitchFamily="18" charset="0"/>
              </a:rPr>
              <a:t>Section 94.2, pg. 110</a:t>
            </a:r>
            <a:r>
              <a:rPr lang="en-US" sz="2600" dirty="0">
                <a:latin typeface="Baskerville Old Face" panose="02020602080505020303" pitchFamily="18" charset="0"/>
              </a:rPr>
              <a:t>  No officer or employee of the Local Aerie who shall be required by the Laws of the Order, or by Local Aerie By-Laws, to be bonded shall be permitted to assume or discharge the duties of such office or employment until so bonded, and notification thereof forwarded to the office of the Grand Worthy President and shall be enforced under Section 82.1(b).</a:t>
            </a:r>
          </a:p>
          <a:p>
            <a:endParaRPr lang="en-US" dirty="0"/>
          </a:p>
        </p:txBody>
      </p:sp>
      <p:sp>
        <p:nvSpPr>
          <p:cNvPr id="2" name="Slide Number Placeholder 1">
            <a:extLst>
              <a:ext uri="{FF2B5EF4-FFF2-40B4-BE49-F238E27FC236}">
                <a16:creationId xmlns:a16="http://schemas.microsoft.com/office/drawing/2014/main" id="{E45A36AC-9588-B775-D90B-4697E198380E}"/>
              </a:ext>
            </a:extLst>
          </p:cNvPr>
          <p:cNvSpPr>
            <a:spLocks noGrp="1"/>
          </p:cNvSpPr>
          <p:nvPr>
            <p:ph type="sldNum" sz="quarter" idx="12"/>
          </p:nvPr>
        </p:nvSpPr>
        <p:spPr/>
        <p:txBody>
          <a:bodyPr/>
          <a:lstStyle/>
          <a:p>
            <a:fld id="{05C9887A-F4B2-44C4-A6C8-36E7DDEADEAE}" type="slidenum">
              <a:rPr lang="en-US" smtClean="0"/>
              <a:t>14</a:t>
            </a:fld>
            <a:endParaRPr lang="en-US"/>
          </a:p>
        </p:txBody>
      </p:sp>
    </p:spTree>
    <p:extLst>
      <p:ext uri="{BB962C8B-B14F-4D97-AF65-F5344CB8AC3E}">
        <p14:creationId xmlns:p14="http://schemas.microsoft.com/office/powerpoint/2010/main" val="44422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C61A2-38D9-4FBE-973A-FD12AB0A2082}"/>
              </a:ext>
            </a:extLst>
          </p:cNvPr>
          <p:cNvSpPr txBox="1">
            <a:spLocks/>
          </p:cNvSpPr>
          <p:nvPr/>
        </p:nvSpPr>
        <p:spPr>
          <a:xfrm>
            <a:off x="1568741" y="1205891"/>
            <a:ext cx="8758107" cy="452596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Baskerville Old Face" panose="02020602080505020303" pitchFamily="18" charset="0"/>
              </a:rPr>
              <a:t>Section 8.6, pg. 20   </a:t>
            </a:r>
            <a:r>
              <a:rPr lang="en-US" sz="2600" dirty="0">
                <a:latin typeface="Baskerville Old Face" panose="02020602080505020303" pitchFamily="18" charset="0"/>
              </a:rPr>
              <a:t>The Madam President, Madam Vice-President, Madam Secretary, Madam Treasurer and Madam Trustees of each Auxiliary and other members of the Auxiliary who handle monies of the Auxiliary, shall each give a surety bond condition for the faithful performance of her duties, the amount of the bond to be set forth in the Auxiliary By-Laws. No officer or employee of the Local Auxiliary who shall be re­quired by the Laws of the Order, or by Local Auxiliary By-Laws, to be bonded shall be permitted to assume or discharge the duties of such office or employment until so bonded, and notification thereof forwarded to the office of the Grand Worthy President and shall be enforced under Ladies Auxiliary Rules and Regulations Section 10.1(b).</a:t>
            </a:r>
          </a:p>
          <a:p>
            <a:pPr marL="0" indent="0">
              <a:buNone/>
            </a:pPr>
            <a:r>
              <a:rPr lang="en-US" sz="2600" dirty="0">
                <a:latin typeface="Baskerville Old Face" panose="02020602080505020303" pitchFamily="18" charset="0"/>
              </a:rPr>
              <a:t> (a) The premiums for such bonds shall be paid by the Auxiliary.</a:t>
            </a:r>
          </a:p>
          <a:p>
            <a:endParaRPr lang="en-US" dirty="0"/>
          </a:p>
        </p:txBody>
      </p:sp>
      <p:sp>
        <p:nvSpPr>
          <p:cNvPr id="3" name="Title 2">
            <a:extLst>
              <a:ext uri="{FF2B5EF4-FFF2-40B4-BE49-F238E27FC236}">
                <a16:creationId xmlns:a16="http://schemas.microsoft.com/office/drawing/2014/main" id="{80C643E1-3008-4DC0-9920-BFF5A8FA9B3A}"/>
              </a:ext>
            </a:extLst>
          </p:cNvPr>
          <p:cNvSpPr txBox="1">
            <a:spLocks/>
          </p:cNvSpPr>
          <p:nvPr/>
        </p:nvSpPr>
        <p:spPr>
          <a:xfrm>
            <a:off x="1924701" y="403992"/>
            <a:ext cx="8229600" cy="6781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Bodoni MT Black" panose="02070A03080606020203" pitchFamily="18" charset="0"/>
                <a:ea typeface="+mj-ea"/>
                <a:cs typeface="+mj-cs"/>
              </a:defRPr>
            </a:lvl1pPr>
          </a:lstStyle>
          <a:p>
            <a:r>
              <a:rPr lang="en-US" sz="2800" dirty="0">
                <a:latin typeface="Baskerville Old Face" panose="02020602080505020303" pitchFamily="18" charset="0"/>
              </a:rPr>
              <a:t>Bonding Continued</a:t>
            </a:r>
          </a:p>
        </p:txBody>
      </p:sp>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00286884-D946-5107-701D-89D65B9520C2}"/>
              </a:ext>
            </a:extLst>
          </p:cNvPr>
          <p:cNvSpPr>
            <a:spLocks noGrp="1"/>
          </p:cNvSpPr>
          <p:nvPr>
            <p:ph type="sldNum" sz="quarter" idx="12"/>
          </p:nvPr>
        </p:nvSpPr>
        <p:spPr/>
        <p:txBody>
          <a:bodyPr/>
          <a:lstStyle/>
          <a:p>
            <a:fld id="{05C9887A-F4B2-44C4-A6C8-36E7DDEADEAE}" type="slidenum">
              <a:rPr lang="en-US" smtClean="0"/>
              <a:t>15</a:t>
            </a:fld>
            <a:endParaRPr lang="en-US"/>
          </a:p>
        </p:txBody>
      </p:sp>
    </p:spTree>
    <p:extLst>
      <p:ext uri="{BB962C8B-B14F-4D97-AF65-F5344CB8AC3E}">
        <p14:creationId xmlns:p14="http://schemas.microsoft.com/office/powerpoint/2010/main" val="420641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115" y="108857"/>
            <a:ext cx="4915086" cy="3404327"/>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695" y="3548743"/>
            <a:ext cx="4718403" cy="3200400"/>
          </a:xfrm>
          <a:prstGeom prst="rect">
            <a:avLst/>
          </a:prstGeom>
          <a:ln>
            <a:solidFill>
              <a:schemeClr val="tx1"/>
            </a:solidFill>
          </a:ln>
        </p:spPr>
      </p:pic>
      <p:sp>
        <p:nvSpPr>
          <p:cNvPr id="5" name="Rectangle 4"/>
          <p:cNvSpPr/>
          <p:nvPr/>
        </p:nvSpPr>
        <p:spPr>
          <a:xfrm>
            <a:off x="1544454" y="-156117"/>
            <a:ext cx="870303" cy="6146552"/>
          </a:xfrm>
          <a:prstGeom prst="rect">
            <a:avLst/>
          </a:prstGeom>
          <a:noFill/>
          <a:ln>
            <a:noFill/>
          </a:ln>
        </p:spPr>
        <p:txBody>
          <a:bodyPr vert="wordArtVert" wrap="square" lIns="91440" tIns="45720" rIns="91440" bIns="45720">
            <a:spAutoFit/>
          </a:bodyPr>
          <a:lstStyle/>
          <a:p>
            <a:pPr algn="ctr"/>
            <a:r>
              <a:rPr lang="en-US" sz="3800" dirty="0">
                <a:ln w="0"/>
                <a:effectLst>
                  <a:outerShdw blurRad="38100" dist="19050" dir="2700000" algn="tl" rotWithShape="0">
                    <a:schemeClr val="dk1">
                      <a:alpha val="40000"/>
                    </a:schemeClr>
                  </a:outerShdw>
                </a:effectLst>
                <a:latin typeface="Castellar" pitchFamily="18" charset="0"/>
                <a:cs typeface="Consolas" pitchFamily="49" charset="0"/>
              </a:rPr>
              <a:t>secretary</a:t>
            </a:r>
            <a:endParaRPr lang="en-US" sz="3800" b="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astellar" pitchFamily="18" charset="0"/>
              <a:cs typeface="Consolas" pitchFamily="49" charset="0"/>
            </a:endParaRPr>
          </a:p>
        </p:txBody>
      </p:sp>
      <p:sp>
        <p:nvSpPr>
          <p:cNvPr id="8" name="Slide Number Placeholder 7">
            <a:extLst>
              <a:ext uri="{FF2B5EF4-FFF2-40B4-BE49-F238E27FC236}">
                <a16:creationId xmlns:a16="http://schemas.microsoft.com/office/drawing/2014/main" id="{9059B6F8-1570-2D8B-B135-393114014CB0}"/>
              </a:ext>
            </a:extLst>
          </p:cNvPr>
          <p:cNvSpPr>
            <a:spLocks noGrp="1"/>
          </p:cNvSpPr>
          <p:nvPr>
            <p:ph type="sldNum" sz="quarter" idx="12"/>
          </p:nvPr>
        </p:nvSpPr>
        <p:spPr/>
        <p:txBody>
          <a:bodyPr/>
          <a:lstStyle/>
          <a:p>
            <a:fld id="{05C9887A-F4B2-44C4-A6C8-36E7DDEADEAE}" type="slidenum">
              <a:rPr lang="en-US" smtClean="0"/>
              <a:t>16</a:t>
            </a:fld>
            <a:endParaRPr lang="en-US"/>
          </a:p>
        </p:txBody>
      </p:sp>
    </p:spTree>
    <p:extLst>
      <p:ext uri="{BB962C8B-B14F-4D97-AF65-F5344CB8AC3E}">
        <p14:creationId xmlns:p14="http://schemas.microsoft.com/office/powerpoint/2010/main" val="98992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5935369" y="1593700"/>
            <a:ext cx="3702474" cy="4629424"/>
          </a:xfrm>
          <a:prstGeom prst="rect">
            <a:avLst/>
          </a:prstGeom>
          <a:noFill/>
          <a:ln w="9525">
            <a:solidFill>
              <a:schemeClr val="tx1"/>
            </a:solidFill>
            <a:miter lim="800000"/>
            <a:headEnd/>
            <a:tailEnd/>
          </a:ln>
        </p:spPr>
      </p:pic>
      <p:sp>
        <p:nvSpPr>
          <p:cNvPr id="3" name="Rectangle 2"/>
          <p:cNvSpPr/>
          <p:nvPr/>
        </p:nvSpPr>
        <p:spPr>
          <a:xfrm>
            <a:off x="6954272" y="634876"/>
            <a:ext cx="4267200" cy="646331"/>
          </a:xfrm>
          <a:prstGeom prst="rect">
            <a:avLst/>
          </a:prstGeom>
          <a:noFill/>
          <a:ln>
            <a:noFill/>
          </a:ln>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Castellar" pitchFamily="18" charset="0"/>
                <a:cs typeface="Consolas" pitchFamily="49" charset="0"/>
              </a:rPr>
              <a:t>Irs</a:t>
            </a: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 form 940</a:t>
            </a:r>
          </a:p>
        </p:txBody>
      </p:sp>
      <p:pic>
        <p:nvPicPr>
          <p:cNvPr id="4" name="Picture 1"/>
          <p:cNvPicPr>
            <a:picLocks noChangeAspect="1" noChangeArrowheads="1"/>
          </p:cNvPicPr>
          <p:nvPr/>
        </p:nvPicPr>
        <p:blipFill>
          <a:blip r:embed="rId3" cstate="print"/>
          <a:srcRect/>
          <a:stretch>
            <a:fillRect/>
          </a:stretch>
        </p:blipFill>
        <p:spPr bwMode="auto">
          <a:xfrm>
            <a:off x="1422152" y="551900"/>
            <a:ext cx="3962400" cy="4948127"/>
          </a:xfrm>
          <a:prstGeom prst="rect">
            <a:avLst/>
          </a:prstGeom>
          <a:noFill/>
          <a:ln w="9525">
            <a:solidFill>
              <a:schemeClr val="tx1"/>
            </a:solidFill>
            <a:miter lim="800000"/>
            <a:headEnd/>
            <a:tailEnd/>
          </a:ln>
        </p:spPr>
      </p:pic>
      <p:grpSp>
        <p:nvGrpSpPr>
          <p:cNvPr id="5" name="Group 4"/>
          <p:cNvGrpSpPr/>
          <p:nvPr/>
        </p:nvGrpSpPr>
        <p:grpSpPr>
          <a:xfrm>
            <a:off x="0" y="5615940"/>
            <a:ext cx="3924300" cy="1285278"/>
            <a:chOff x="0" y="5186148"/>
            <a:chExt cx="3348252" cy="1715070"/>
          </a:xfrm>
        </p:grpSpPr>
        <p:sp>
          <p:nvSpPr>
            <p:cNvPr id="6" name="Rectangle 5"/>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1CB75B30-ABFF-CD99-F1D1-A986AE9A7EC2}"/>
              </a:ext>
            </a:extLst>
          </p:cNvPr>
          <p:cNvSpPr>
            <a:spLocks noGrp="1"/>
          </p:cNvSpPr>
          <p:nvPr>
            <p:ph type="sldNum" sz="quarter" idx="12"/>
          </p:nvPr>
        </p:nvSpPr>
        <p:spPr/>
        <p:txBody>
          <a:bodyPr/>
          <a:lstStyle/>
          <a:p>
            <a:fld id="{05C9887A-F4B2-44C4-A6C8-36E7DDEADEAE}" type="slidenum">
              <a:rPr lang="en-US" smtClean="0"/>
              <a:t>17</a:t>
            </a:fld>
            <a:endParaRPr lang="en-US"/>
          </a:p>
        </p:txBody>
      </p:sp>
    </p:spTree>
    <p:extLst>
      <p:ext uri="{BB962C8B-B14F-4D97-AF65-F5344CB8AC3E}">
        <p14:creationId xmlns:p14="http://schemas.microsoft.com/office/powerpoint/2010/main" val="282776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8121871" y="1750106"/>
            <a:ext cx="3555605" cy="4624387"/>
          </a:xfrm>
          <a:prstGeom prst="rect">
            <a:avLst/>
          </a:prstGeom>
          <a:noFill/>
          <a:ln w="9525">
            <a:solidFill>
              <a:schemeClr val="tx1"/>
            </a:solid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338854" y="1096329"/>
            <a:ext cx="3368459" cy="4519612"/>
          </a:xfrm>
          <a:prstGeom prst="rect">
            <a:avLst/>
          </a:prstGeom>
          <a:noFill/>
          <a:ln w="9525">
            <a:solidFill>
              <a:schemeClr val="tx1"/>
            </a:solidFill>
            <a:miter lim="800000"/>
            <a:headEnd/>
            <a:tailEnd/>
          </a:ln>
        </p:spPr>
      </p:pic>
      <p:sp>
        <p:nvSpPr>
          <p:cNvPr id="4" name="Rectangle 3"/>
          <p:cNvSpPr/>
          <p:nvPr/>
        </p:nvSpPr>
        <p:spPr>
          <a:xfrm>
            <a:off x="5762951" y="246442"/>
            <a:ext cx="4267200" cy="646331"/>
          </a:xfrm>
          <a:prstGeom prst="rect">
            <a:avLst/>
          </a:prstGeom>
          <a:noFill/>
          <a:ln>
            <a:noFill/>
          </a:ln>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Castellar" pitchFamily="18" charset="0"/>
                <a:cs typeface="Consolas" pitchFamily="49" charset="0"/>
              </a:rPr>
              <a:t>Irs</a:t>
            </a: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 form 941</a:t>
            </a:r>
          </a:p>
        </p:txBody>
      </p:sp>
      <p:pic>
        <p:nvPicPr>
          <p:cNvPr id="5" name="Picture 1"/>
          <p:cNvPicPr>
            <a:picLocks noChangeAspect="1" noChangeArrowheads="1"/>
          </p:cNvPicPr>
          <p:nvPr/>
        </p:nvPicPr>
        <p:blipFill>
          <a:blip r:embed="rId4" cstate="print"/>
          <a:srcRect/>
          <a:stretch>
            <a:fillRect/>
          </a:stretch>
        </p:blipFill>
        <p:spPr bwMode="auto">
          <a:xfrm>
            <a:off x="271665" y="128642"/>
            <a:ext cx="3733800" cy="4341389"/>
          </a:xfrm>
          <a:prstGeom prst="rect">
            <a:avLst/>
          </a:prstGeom>
          <a:noFill/>
          <a:ln w="9525">
            <a:solidFill>
              <a:schemeClr val="tx1"/>
            </a:solidFill>
            <a:miter lim="800000"/>
            <a:headEnd/>
            <a:tailEnd/>
          </a:ln>
        </p:spPr>
      </p:pic>
      <p:grpSp>
        <p:nvGrpSpPr>
          <p:cNvPr id="6" name="Group 5"/>
          <p:cNvGrpSpPr/>
          <p:nvPr/>
        </p:nvGrpSpPr>
        <p:grpSpPr>
          <a:xfrm>
            <a:off x="0" y="5615940"/>
            <a:ext cx="3924300" cy="1285278"/>
            <a:chOff x="0" y="5186148"/>
            <a:chExt cx="3348252" cy="1715070"/>
          </a:xfrm>
        </p:grpSpPr>
        <p:sp>
          <p:nvSpPr>
            <p:cNvPr id="7" name="Rectangle 6"/>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9B0C0146-B1BB-3584-24E6-00A89E60B075}"/>
              </a:ext>
            </a:extLst>
          </p:cNvPr>
          <p:cNvSpPr>
            <a:spLocks noGrp="1"/>
          </p:cNvSpPr>
          <p:nvPr>
            <p:ph type="sldNum" sz="quarter" idx="12"/>
          </p:nvPr>
        </p:nvSpPr>
        <p:spPr/>
        <p:txBody>
          <a:bodyPr/>
          <a:lstStyle/>
          <a:p>
            <a:fld id="{05C9887A-F4B2-44C4-A6C8-36E7DDEADEAE}" type="slidenum">
              <a:rPr lang="en-US" smtClean="0"/>
              <a:t>18</a:t>
            </a:fld>
            <a:endParaRPr lang="en-US"/>
          </a:p>
        </p:txBody>
      </p:sp>
    </p:spTree>
    <p:extLst>
      <p:ext uri="{BB962C8B-B14F-4D97-AF65-F5344CB8AC3E}">
        <p14:creationId xmlns:p14="http://schemas.microsoft.com/office/powerpoint/2010/main" val="4179162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119" y="1559312"/>
            <a:ext cx="3810000" cy="646331"/>
          </a:xfrm>
          <a:prstGeom prst="rect">
            <a:avLst/>
          </a:prstGeom>
          <a:noFill/>
          <a:ln>
            <a:noFill/>
          </a:ln>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Castellar" pitchFamily="18" charset="0"/>
                <a:cs typeface="Consolas" pitchFamily="49" charset="0"/>
              </a:rPr>
              <a:t>Irs</a:t>
            </a: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 form 990</a:t>
            </a:r>
          </a:p>
        </p:txBody>
      </p:sp>
      <p:pic>
        <p:nvPicPr>
          <p:cNvPr id="3" name="Picture 1"/>
          <p:cNvPicPr>
            <a:picLocks noChangeAspect="1" noChangeArrowheads="1"/>
          </p:cNvPicPr>
          <p:nvPr/>
        </p:nvPicPr>
        <p:blipFill>
          <a:blip r:embed="rId2" cstate="print"/>
          <a:srcRect/>
          <a:stretch>
            <a:fillRect/>
          </a:stretch>
        </p:blipFill>
        <p:spPr bwMode="auto">
          <a:xfrm>
            <a:off x="5429900" y="412396"/>
            <a:ext cx="4800601" cy="6261237"/>
          </a:xfrm>
          <a:prstGeom prst="rect">
            <a:avLst/>
          </a:prstGeom>
          <a:noFill/>
          <a:ln w="9525">
            <a:solidFill>
              <a:schemeClr val="tx1"/>
            </a:solidFill>
            <a:miter lim="800000"/>
            <a:headEnd/>
            <a:tailEnd/>
          </a:ln>
        </p:spPr>
      </p:pic>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24BA5710-A8DC-6204-0FAB-B7DDD25B9FA4}"/>
              </a:ext>
            </a:extLst>
          </p:cNvPr>
          <p:cNvSpPr>
            <a:spLocks noGrp="1"/>
          </p:cNvSpPr>
          <p:nvPr>
            <p:ph type="sldNum" sz="quarter" idx="12"/>
          </p:nvPr>
        </p:nvSpPr>
        <p:spPr/>
        <p:txBody>
          <a:bodyPr/>
          <a:lstStyle/>
          <a:p>
            <a:fld id="{05C9887A-F4B2-44C4-A6C8-36E7DDEADEAE}" type="slidenum">
              <a:rPr lang="en-US" smtClean="0"/>
              <a:t>19</a:t>
            </a:fld>
            <a:endParaRPr lang="en-US"/>
          </a:p>
        </p:txBody>
      </p:sp>
    </p:spTree>
    <p:extLst>
      <p:ext uri="{BB962C8B-B14F-4D97-AF65-F5344CB8AC3E}">
        <p14:creationId xmlns:p14="http://schemas.microsoft.com/office/powerpoint/2010/main" val="4160539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form&#10;&#10;Description automatically generated">
            <a:extLst>
              <a:ext uri="{FF2B5EF4-FFF2-40B4-BE49-F238E27FC236}">
                <a16:creationId xmlns:a16="http://schemas.microsoft.com/office/drawing/2014/main" id="{881AF8FC-9BC0-B97F-691F-968D34B8D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05" y="1003913"/>
            <a:ext cx="2627531" cy="3619145"/>
          </a:xfrm>
          <a:prstGeom prst="rect">
            <a:avLst/>
          </a:prstGeom>
        </p:spPr>
      </p:pic>
      <p:sp>
        <p:nvSpPr>
          <p:cNvPr id="2" name="Title 1"/>
          <p:cNvSpPr>
            <a:spLocks noGrp="1"/>
          </p:cNvSpPr>
          <p:nvPr>
            <p:ph type="title"/>
          </p:nvPr>
        </p:nvSpPr>
        <p:spPr>
          <a:xfrm>
            <a:off x="2028966" y="365125"/>
            <a:ext cx="9324833" cy="1325563"/>
          </a:xfrm>
        </p:spPr>
        <p:txBody>
          <a:bodyPr/>
          <a:lstStyle/>
          <a:p>
            <a:pPr algn="ctr"/>
            <a:r>
              <a:rPr lang="en-US" dirty="0">
                <a:latin typeface="Baskerville Old Face" panose="02020602080505020303" pitchFamily="18" charset="0"/>
              </a:rPr>
              <a:t>Grand Aerie Survey</a:t>
            </a:r>
          </a:p>
        </p:txBody>
      </p:sp>
      <p:grpSp>
        <p:nvGrpSpPr>
          <p:cNvPr id="6" name="Group 5"/>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863827" y="1423986"/>
            <a:ext cx="7416618" cy="5376113"/>
            <a:chOff x="2317916" y="1787926"/>
            <a:chExt cx="7416618" cy="5376113"/>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7916" y="1787926"/>
              <a:ext cx="2520146" cy="33009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5483" y="2579673"/>
              <a:ext cx="2571175" cy="330098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099" y="3221364"/>
              <a:ext cx="2554155" cy="330098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3889" y="3863055"/>
              <a:ext cx="2540645" cy="3300984"/>
            </a:xfrm>
            <a:prstGeom prst="rect">
              <a:avLst/>
            </a:prstGeom>
          </p:spPr>
        </p:pic>
      </p:grpSp>
      <p:sp>
        <p:nvSpPr>
          <p:cNvPr id="3" name="Slide Number Placeholder 2">
            <a:extLst>
              <a:ext uri="{FF2B5EF4-FFF2-40B4-BE49-F238E27FC236}">
                <a16:creationId xmlns:a16="http://schemas.microsoft.com/office/drawing/2014/main" id="{9D410204-6E52-F978-A7C6-B94CB2A1FA32}"/>
              </a:ext>
            </a:extLst>
          </p:cNvPr>
          <p:cNvSpPr>
            <a:spLocks noGrp="1"/>
          </p:cNvSpPr>
          <p:nvPr>
            <p:ph type="sldNum" sz="quarter" idx="12"/>
          </p:nvPr>
        </p:nvSpPr>
        <p:spPr/>
        <p:txBody>
          <a:bodyPr/>
          <a:lstStyle/>
          <a:p>
            <a:fld id="{05C9887A-F4B2-44C4-A6C8-36E7DDEADEAE}" type="slidenum">
              <a:rPr lang="en-US" smtClean="0"/>
              <a:t>2</a:t>
            </a:fld>
            <a:endParaRPr lang="en-US"/>
          </a:p>
        </p:txBody>
      </p:sp>
    </p:spTree>
    <p:extLst>
      <p:ext uri="{BB962C8B-B14F-4D97-AF65-F5344CB8AC3E}">
        <p14:creationId xmlns:p14="http://schemas.microsoft.com/office/powerpoint/2010/main" val="345655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 y="5615943"/>
            <a:ext cx="3924300" cy="1285279"/>
            <a:chOff x="0" y="5186148"/>
            <a:chExt cx="3348252" cy="1715070"/>
          </a:xfrm>
        </p:grpSpPr>
        <p:sp>
          <p:nvSpPr>
            <p:cNvPr id="6" name="Rectangle 5"/>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7" name="Isosceles Triangle 6"/>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sp>
        <p:nvSpPr>
          <p:cNvPr id="3" name="Rectangle 2"/>
          <p:cNvSpPr/>
          <p:nvPr/>
        </p:nvSpPr>
        <p:spPr>
          <a:xfrm>
            <a:off x="2610855" y="578643"/>
            <a:ext cx="7204908" cy="646331"/>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stellar" pitchFamily="18" charset="0"/>
                <a:ea typeface="+mn-ea"/>
                <a:cs typeface="Consolas" pitchFamily="49" charset="0"/>
              </a:rPr>
              <a:t>Irs 990-N (e-</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stellar" pitchFamily="18" charset="0"/>
                <a:ea typeface="+mn-ea"/>
                <a:cs typeface="Consolas" pitchFamily="49" charset="0"/>
              </a:rPr>
              <a:t>PostCard</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stellar" pitchFamily="18" charset="0"/>
                <a:ea typeface="+mn-ea"/>
                <a:cs typeface="Consolas" pitchFamily="49"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377" y="1224975"/>
            <a:ext cx="8729867" cy="4674164"/>
          </a:xfrm>
          <a:prstGeom prst="rect">
            <a:avLst/>
          </a:prstGeom>
        </p:spPr>
      </p:pic>
      <p:sp>
        <p:nvSpPr>
          <p:cNvPr id="2" name="Rectangle 1"/>
          <p:cNvSpPr/>
          <p:nvPr/>
        </p:nvSpPr>
        <p:spPr>
          <a:xfrm>
            <a:off x="3584031" y="3804746"/>
            <a:ext cx="620111" cy="1681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Down Arrow 3"/>
          <p:cNvSpPr/>
          <p:nvPr/>
        </p:nvSpPr>
        <p:spPr>
          <a:xfrm rot="5400000">
            <a:off x="4971393" y="4708641"/>
            <a:ext cx="189187" cy="54653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9" name="Slide Number Placeholder 8">
            <a:extLst>
              <a:ext uri="{FF2B5EF4-FFF2-40B4-BE49-F238E27FC236}">
                <a16:creationId xmlns:a16="http://schemas.microsoft.com/office/drawing/2014/main" id="{BAFD89E5-813F-F3A1-D946-966D92DBCAD0}"/>
              </a:ext>
            </a:extLst>
          </p:cNvPr>
          <p:cNvSpPr>
            <a:spLocks noGrp="1"/>
          </p:cNvSpPr>
          <p:nvPr>
            <p:ph type="sldNum" sz="quarter" idx="12"/>
          </p:nvPr>
        </p:nvSpPr>
        <p:spPr/>
        <p:txBody>
          <a:bodyPr/>
          <a:lstStyle/>
          <a:p>
            <a:fld id="{05C9887A-F4B2-44C4-A6C8-36E7DDEADEAE}" type="slidenum">
              <a:rPr lang="en-US" smtClean="0"/>
              <a:t>20</a:t>
            </a:fld>
            <a:endParaRPr lang="en-US"/>
          </a:p>
        </p:txBody>
      </p:sp>
    </p:spTree>
    <p:extLst>
      <p:ext uri="{BB962C8B-B14F-4D97-AF65-F5344CB8AC3E}">
        <p14:creationId xmlns:p14="http://schemas.microsoft.com/office/powerpoint/2010/main" val="52152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31" y="263504"/>
            <a:ext cx="4859332" cy="6524852"/>
          </a:xfrm>
          <a:prstGeom prst="rect">
            <a:avLst/>
          </a:prstGeom>
        </p:spPr>
      </p:pic>
      <p:sp>
        <p:nvSpPr>
          <p:cNvPr id="7" name="TextBox 6">
            <a:extLst>
              <a:ext uri="{FF2B5EF4-FFF2-40B4-BE49-F238E27FC236}">
                <a16:creationId xmlns:a16="http://schemas.microsoft.com/office/drawing/2014/main" id="{A3BAA5FD-A91A-97F9-17DE-AB45AD1B79DC}"/>
              </a:ext>
            </a:extLst>
          </p:cNvPr>
          <p:cNvSpPr txBox="1"/>
          <p:nvPr/>
        </p:nvSpPr>
        <p:spPr>
          <a:xfrm>
            <a:off x="538526" y="2191435"/>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IRS FORM 1024</a:t>
            </a:r>
          </a:p>
        </p:txBody>
      </p:sp>
      <p:sp>
        <p:nvSpPr>
          <p:cNvPr id="6" name="Slide Number Placeholder 5">
            <a:extLst>
              <a:ext uri="{FF2B5EF4-FFF2-40B4-BE49-F238E27FC236}">
                <a16:creationId xmlns:a16="http://schemas.microsoft.com/office/drawing/2014/main" id="{E085DC94-BAE9-793B-80E1-A1504BD96F19}"/>
              </a:ext>
            </a:extLst>
          </p:cNvPr>
          <p:cNvSpPr>
            <a:spLocks noGrp="1"/>
          </p:cNvSpPr>
          <p:nvPr>
            <p:ph type="sldNum" sz="quarter" idx="12"/>
          </p:nvPr>
        </p:nvSpPr>
        <p:spPr>
          <a:xfrm>
            <a:off x="11263849" y="6374493"/>
            <a:ext cx="389625" cy="238146"/>
          </a:xfrm>
        </p:spPr>
        <p:txBody>
          <a:bodyPr/>
          <a:lstStyle/>
          <a:p>
            <a:fld id="{05C9887A-F4B2-44C4-A6C8-36E7DDEADEAE}" type="slidenum">
              <a:rPr lang="en-US" smtClean="0"/>
              <a:t>21</a:t>
            </a:fld>
            <a:endParaRPr lang="en-US" dirty="0"/>
          </a:p>
        </p:txBody>
      </p:sp>
    </p:spTree>
    <p:extLst>
      <p:ext uri="{BB962C8B-B14F-4D97-AF65-F5344CB8AC3E}">
        <p14:creationId xmlns:p14="http://schemas.microsoft.com/office/powerpoint/2010/main" val="303966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72441" y="270345"/>
            <a:ext cx="3869326" cy="5546034"/>
          </a:xfrm>
          <a:prstGeom prst="rect">
            <a:avLst/>
          </a:prstGeom>
        </p:spPr>
      </p:pic>
      <p:pic>
        <p:nvPicPr>
          <p:cNvPr id="4" name="Picture 3"/>
          <p:cNvPicPr>
            <a:picLocks noChangeAspect="1"/>
          </p:cNvPicPr>
          <p:nvPr/>
        </p:nvPicPr>
        <p:blipFill>
          <a:blip r:embed="rId3"/>
          <a:stretch>
            <a:fillRect/>
          </a:stretch>
        </p:blipFill>
        <p:spPr>
          <a:xfrm>
            <a:off x="6628738" y="174930"/>
            <a:ext cx="3910716" cy="5571762"/>
          </a:xfrm>
          <a:prstGeom prst="rect">
            <a:avLst/>
          </a:prstGeom>
        </p:spPr>
      </p:pic>
      <p:sp>
        <p:nvSpPr>
          <p:cNvPr id="2" name="Slide Number Placeholder 1">
            <a:extLst>
              <a:ext uri="{FF2B5EF4-FFF2-40B4-BE49-F238E27FC236}">
                <a16:creationId xmlns:a16="http://schemas.microsoft.com/office/drawing/2014/main" id="{E2E76E8F-580D-373D-4ED4-8F28A6E48724}"/>
              </a:ext>
            </a:extLst>
          </p:cNvPr>
          <p:cNvSpPr>
            <a:spLocks noGrp="1"/>
          </p:cNvSpPr>
          <p:nvPr>
            <p:ph type="sldNum" sz="quarter" idx="12"/>
          </p:nvPr>
        </p:nvSpPr>
        <p:spPr/>
        <p:txBody>
          <a:bodyPr/>
          <a:lstStyle/>
          <a:p>
            <a:fld id="{05C9887A-F4B2-44C4-A6C8-36E7DDEADEAE}" type="slidenum">
              <a:rPr lang="en-US" smtClean="0"/>
              <a:t>22</a:t>
            </a:fld>
            <a:endParaRPr lang="en-US"/>
          </a:p>
        </p:txBody>
      </p:sp>
    </p:spTree>
    <p:extLst>
      <p:ext uri="{BB962C8B-B14F-4D97-AF65-F5344CB8AC3E}">
        <p14:creationId xmlns:p14="http://schemas.microsoft.com/office/powerpoint/2010/main" val="4145059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CAD38F-2CA3-42F8-8DF7-CC7E57AD98B8}"/>
              </a:ext>
            </a:extLst>
          </p:cNvPr>
          <p:cNvSpPr txBox="1">
            <a:spLocks/>
          </p:cNvSpPr>
          <p:nvPr/>
        </p:nvSpPr>
        <p:spPr>
          <a:xfrm>
            <a:off x="2254776" y="536002"/>
            <a:ext cx="8229600" cy="586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stellar" panose="020A0402060406010301" pitchFamily="18" charset="0"/>
              </a:rPr>
              <a:t>Secretary Continued</a:t>
            </a:r>
          </a:p>
          <a:p>
            <a:endParaRPr lang="en-US" dirty="0">
              <a:latin typeface="Castellar" panose="020A0402060406010301"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20FB341D-C0DC-40EA-8839-CF9588350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776" y="1115593"/>
            <a:ext cx="7802815" cy="5287810"/>
          </a:xfrm>
          <a:prstGeom prst="rect">
            <a:avLst/>
          </a:prstGeom>
        </p:spPr>
      </p:pic>
      <p:sp>
        <p:nvSpPr>
          <p:cNvPr id="4" name="Slide Number Placeholder 3">
            <a:extLst>
              <a:ext uri="{FF2B5EF4-FFF2-40B4-BE49-F238E27FC236}">
                <a16:creationId xmlns:a16="http://schemas.microsoft.com/office/drawing/2014/main" id="{4064808D-7F5E-E77F-4E29-6E06B2F22C45}"/>
              </a:ext>
            </a:extLst>
          </p:cNvPr>
          <p:cNvSpPr>
            <a:spLocks noGrp="1"/>
          </p:cNvSpPr>
          <p:nvPr>
            <p:ph type="sldNum" sz="quarter" idx="12"/>
          </p:nvPr>
        </p:nvSpPr>
        <p:spPr/>
        <p:txBody>
          <a:bodyPr/>
          <a:lstStyle/>
          <a:p>
            <a:fld id="{05C9887A-F4B2-44C4-A6C8-36E7DDEADEAE}" type="slidenum">
              <a:rPr lang="en-US" smtClean="0"/>
              <a:t>23</a:t>
            </a:fld>
            <a:endParaRPr lang="en-US"/>
          </a:p>
        </p:txBody>
      </p:sp>
    </p:spTree>
    <p:extLst>
      <p:ext uri="{BB962C8B-B14F-4D97-AF65-F5344CB8AC3E}">
        <p14:creationId xmlns:p14="http://schemas.microsoft.com/office/powerpoint/2010/main" val="1080531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364" y="310990"/>
            <a:ext cx="4737736" cy="6573157"/>
          </a:xfrm>
          <a:prstGeom prst="rect">
            <a:avLst/>
          </a:prstGeom>
        </p:spPr>
      </p:pic>
      <p:sp>
        <p:nvSpPr>
          <p:cNvPr id="6" name="Slide Number Placeholder 5">
            <a:extLst>
              <a:ext uri="{FF2B5EF4-FFF2-40B4-BE49-F238E27FC236}">
                <a16:creationId xmlns:a16="http://schemas.microsoft.com/office/drawing/2014/main" id="{E32583E5-3F97-112D-A65E-CFB503624020}"/>
              </a:ext>
            </a:extLst>
          </p:cNvPr>
          <p:cNvSpPr>
            <a:spLocks noGrp="1"/>
          </p:cNvSpPr>
          <p:nvPr>
            <p:ph type="sldNum" sz="quarter" idx="12"/>
          </p:nvPr>
        </p:nvSpPr>
        <p:spPr/>
        <p:txBody>
          <a:bodyPr/>
          <a:lstStyle/>
          <a:p>
            <a:fld id="{05C9887A-F4B2-44C4-A6C8-36E7DDEADEAE}" type="slidenum">
              <a:rPr lang="en-US" smtClean="0"/>
              <a:t>24</a:t>
            </a:fld>
            <a:endParaRPr lang="en-US"/>
          </a:p>
        </p:txBody>
      </p:sp>
    </p:spTree>
    <p:extLst>
      <p:ext uri="{BB962C8B-B14F-4D97-AF65-F5344CB8AC3E}">
        <p14:creationId xmlns:p14="http://schemas.microsoft.com/office/powerpoint/2010/main" val="340818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0394" y="0"/>
            <a:ext cx="834203" cy="5943600"/>
          </a:xfrm>
          <a:prstGeom prst="rect">
            <a:avLst/>
          </a:prstGeom>
          <a:noFill/>
          <a:ln>
            <a:noFill/>
          </a:ln>
        </p:spPr>
        <p:txBody>
          <a:bodyPr vert="wordArtVert"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treasurer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197" y="838200"/>
            <a:ext cx="7347204" cy="1691640"/>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97" y="2954383"/>
            <a:ext cx="7347204" cy="1645920"/>
          </a:xfrm>
          <a:prstGeom prst="rect">
            <a:avLst/>
          </a:prstGeom>
          <a:ln>
            <a:solidFill>
              <a:schemeClr val="tx1"/>
            </a:solidFill>
          </a:ln>
        </p:spPr>
      </p:pic>
      <p:sp>
        <p:nvSpPr>
          <p:cNvPr id="5" name="Slide Number Placeholder 4">
            <a:extLst>
              <a:ext uri="{FF2B5EF4-FFF2-40B4-BE49-F238E27FC236}">
                <a16:creationId xmlns:a16="http://schemas.microsoft.com/office/drawing/2014/main" id="{5BDFDA4F-F4EE-4FE2-5C41-C83ADF0DC9F2}"/>
              </a:ext>
            </a:extLst>
          </p:cNvPr>
          <p:cNvSpPr>
            <a:spLocks noGrp="1"/>
          </p:cNvSpPr>
          <p:nvPr>
            <p:ph type="sldNum" sz="quarter" idx="12"/>
          </p:nvPr>
        </p:nvSpPr>
        <p:spPr/>
        <p:txBody>
          <a:bodyPr/>
          <a:lstStyle/>
          <a:p>
            <a:fld id="{05C9887A-F4B2-44C4-A6C8-36E7DDEADEAE}" type="slidenum">
              <a:rPr lang="en-US" smtClean="0"/>
              <a:t>25</a:t>
            </a:fld>
            <a:endParaRPr lang="en-US"/>
          </a:p>
        </p:txBody>
      </p:sp>
    </p:spTree>
    <p:extLst>
      <p:ext uri="{BB962C8B-B14F-4D97-AF65-F5344CB8AC3E}">
        <p14:creationId xmlns:p14="http://schemas.microsoft.com/office/powerpoint/2010/main" val="327611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270" y="2050471"/>
            <a:ext cx="3733800" cy="1754326"/>
          </a:xfrm>
          <a:prstGeom prst="rect">
            <a:avLst/>
          </a:prstGeom>
          <a:noFill/>
          <a:ln>
            <a:noFill/>
          </a:ln>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Annual </a:t>
            </a:r>
          </a:p>
          <a:p>
            <a:pPr algn="ct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Treasurer’s </a:t>
            </a:r>
          </a:p>
          <a:p>
            <a:pPr algn="ct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report</a:t>
            </a:r>
          </a:p>
        </p:txBody>
      </p:sp>
      <p:pic>
        <p:nvPicPr>
          <p:cNvPr id="3" name="Picture 1"/>
          <p:cNvPicPr>
            <a:picLocks noChangeAspect="1" noChangeArrowheads="1"/>
          </p:cNvPicPr>
          <p:nvPr/>
        </p:nvPicPr>
        <p:blipFill>
          <a:blip r:embed="rId2" cstate="print"/>
          <a:srcRect/>
          <a:stretch>
            <a:fillRect/>
          </a:stretch>
        </p:blipFill>
        <p:spPr bwMode="auto">
          <a:xfrm>
            <a:off x="4894270" y="375797"/>
            <a:ext cx="4981321" cy="6346623"/>
          </a:xfrm>
          <a:prstGeom prst="rect">
            <a:avLst/>
          </a:prstGeom>
          <a:noFill/>
          <a:ln w="9525">
            <a:solidFill>
              <a:schemeClr val="tx2"/>
            </a:solidFill>
            <a:miter lim="800000"/>
            <a:headEnd/>
            <a:tailEnd/>
          </a:ln>
        </p:spPr>
      </p:pic>
      <p:sp>
        <p:nvSpPr>
          <p:cNvPr id="4" name="Slide Number Placeholder 3">
            <a:extLst>
              <a:ext uri="{FF2B5EF4-FFF2-40B4-BE49-F238E27FC236}">
                <a16:creationId xmlns:a16="http://schemas.microsoft.com/office/drawing/2014/main" id="{496A5FCA-7242-0FE5-290A-34CEF1F28C96}"/>
              </a:ext>
            </a:extLst>
          </p:cNvPr>
          <p:cNvSpPr>
            <a:spLocks noGrp="1"/>
          </p:cNvSpPr>
          <p:nvPr>
            <p:ph type="sldNum" sz="quarter" idx="12"/>
          </p:nvPr>
        </p:nvSpPr>
        <p:spPr/>
        <p:txBody>
          <a:bodyPr/>
          <a:lstStyle/>
          <a:p>
            <a:fld id="{05C9887A-F4B2-44C4-A6C8-36E7DDEADEAE}" type="slidenum">
              <a:rPr lang="en-US" smtClean="0"/>
              <a:t>26</a:t>
            </a:fld>
            <a:endParaRPr lang="en-US"/>
          </a:p>
        </p:txBody>
      </p:sp>
    </p:spTree>
    <p:extLst>
      <p:ext uri="{BB962C8B-B14F-4D97-AF65-F5344CB8AC3E}">
        <p14:creationId xmlns:p14="http://schemas.microsoft.com/office/powerpoint/2010/main" val="421668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3236" y="49065"/>
            <a:ext cx="834203" cy="5943600"/>
          </a:xfrm>
          <a:prstGeom prst="rect">
            <a:avLst/>
          </a:prstGeom>
          <a:noFill/>
          <a:ln>
            <a:noFill/>
          </a:ln>
        </p:spPr>
        <p:txBody>
          <a:bodyPr vert="wordArtVert"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Castellar" pitchFamily="18" charset="0"/>
                <a:cs typeface="Consolas" pitchFamily="49" charset="0"/>
              </a:rPr>
              <a:t>trustees</a:t>
            </a:r>
            <a:endParaRPr lang="en-US" sz="3600" b="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astellar" pitchFamily="18" charset="0"/>
              <a:cs typeface="Consolas" pitchFamily="49"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835" y="73013"/>
            <a:ext cx="5795197" cy="4548051"/>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836" y="4697265"/>
            <a:ext cx="5795197" cy="2087439"/>
          </a:xfrm>
          <a:prstGeom prst="rect">
            <a:avLst/>
          </a:prstGeom>
          <a:ln>
            <a:solidFill>
              <a:schemeClr val="tx1"/>
            </a:solidFill>
          </a:ln>
        </p:spPr>
      </p:pic>
      <p:sp>
        <p:nvSpPr>
          <p:cNvPr id="5" name="Slide Number Placeholder 4">
            <a:extLst>
              <a:ext uri="{FF2B5EF4-FFF2-40B4-BE49-F238E27FC236}">
                <a16:creationId xmlns:a16="http://schemas.microsoft.com/office/drawing/2014/main" id="{756738E2-0CDE-BD07-7CDC-1EA200B34867}"/>
              </a:ext>
            </a:extLst>
          </p:cNvPr>
          <p:cNvSpPr>
            <a:spLocks noGrp="1"/>
          </p:cNvSpPr>
          <p:nvPr>
            <p:ph type="sldNum" sz="quarter" idx="12"/>
          </p:nvPr>
        </p:nvSpPr>
        <p:spPr/>
        <p:txBody>
          <a:bodyPr/>
          <a:lstStyle/>
          <a:p>
            <a:fld id="{05C9887A-F4B2-44C4-A6C8-36E7DDEADEAE}" type="slidenum">
              <a:rPr lang="en-US" smtClean="0"/>
              <a:t>27</a:t>
            </a:fld>
            <a:endParaRPr lang="en-US"/>
          </a:p>
        </p:txBody>
      </p:sp>
    </p:spTree>
    <p:extLst>
      <p:ext uri="{BB962C8B-B14F-4D97-AF65-F5344CB8AC3E}">
        <p14:creationId xmlns:p14="http://schemas.microsoft.com/office/powerpoint/2010/main" val="82807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7B9DBF-2EEF-48C0-893B-E1910DB54D2A}"/>
              </a:ext>
            </a:extLst>
          </p:cNvPr>
          <p:cNvSpPr txBox="1">
            <a:spLocks/>
          </p:cNvSpPr>
          <p:nvPr/>
        </p:nvSpPr>
        <p:spPr>
          <a:xfrm>
            <a:off x="2160042" y="979773"/>
            <a:ext cx="8229600" cy="5410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Old Face" panose="02020602080505020303" pitchFamily="18" charset="0"/>
              </a:rPr>
              <a:t>House Rules</a:t>
            </a:r>
          </a:p>
          <a:p>
            <a:pPr marL="0" indent="0">
              <a:buNone/>
            </a:pPr>
            <a:endParaRPr lang="en-US" sz="2400" b="1" dirty="0">
              <a:latin typeface="Baskerville Old Face" panose="02020602080505020303" pitchFamily="18" charset="0"/>
            </a:endParaRPr>
          </a:p>
          <a:p>
            <a:pPr marL="0" indent="0">
              <a:buNone/>
            </a:pPr>
            <a:r>
              <a:rPr lang="en-US" sz="2400" b="1" dirty="0">
                <a:latin typeface="Baskerville Old Face" panose="02020602080505020303" pitchFamily="18" charset="0"/>
              </a:rPr>
              <a:t>Section 122.4, pg. 124</a:t>
            </a:r>
            <a:r>
              <a:rPr lang="en-US" sz="2400" dirty="0">
                <a:latin typeface="Baskerville Old Face" panose="02020602080505020303" pitchFamily="18" charset="0"/>
              </a:rPr>
              <a:t>  The House Rules of the Aerie are to be adopted or amended in the same manner as the adoption or an amendment to the Aerie By-Laws and in accordance with Section 122.1 and 122.2 of the Statutes.</a:t>
            </a:r>
            <a:r>
              <a:rPr lang="en-US" sz="2400" b="1" dirty="0">
                <a:latin typeface="Baskerville Old Face" panose="02020602080505020303" pitchFamily="18" charset="0"/>
              </a:rPr>
              <a:t> </a:t>
            </a:r>
            <a:r>
              <a:rPr lang="en-US" sz="2400" dirty="0">
                <a:latin typeface="Baskerville Old Face" panose="02020602080505020303" pitchFamily="18" charset="0"/>
              </a:rPr>
              <a:t>House Rules require Grand Secretary approval</a:t>
            </a:r>
            <a:r>
              <a:rPr lang="en-US" sz="2400" b="1" dirty="0">
                <a:latin typeface="Baskerville Old Face" panose="02020602080505020303" pitchFamily="18" charset="0"/>
              </a:rPr>
              <a:t>. </a:t>
            </a:r>
            <a:r>
              <a:rPr lang="en-US" sz="2400" dirty="0">
                <a:latin typeface="Baskerville Old Face" panose="02020602080505020303" pitchFamily="18" charset="0"/>
              </a:rPr>
              <a:t>No House Rule may be adopted by the Aerie which conflicts with the Constitution and Statutes of the Fraternal Order of Eagles. All House Rules must be updated and sent into the Grand Secretaries office to ensure that they are not in conflict with the Constitution and Statutes, due to this change, by May 31, 2018.</a:t>
            </a:r>
          </a:p>
          <a:p>
            <a:endParaRPr lang="en-US" dirty="0"/>
          </a:p>
        </p:txBody>
      </p:sp>
      <p:sp>
        <p:nvSpPr>
          <p:cNvPr id="3" name="Slide Number Placeholder 2">
            <a:extLst>
              <a:ext uri="{FF2B5EF4-FFF2-40B4-BE49-F238E27FC236}">
                <a16:creationId xmlns:a16="http://schemas.microsoft.com/office/drawing/2014/main" id="{5DBEE693-DDB3-8D44-4785-5ECBEDB1F0A0}"/>
              </a:ext>
            </a:extLst>
          </p:cNvPr>
          <p:cNvSpPr>
            <a:spLocks noGrp="1"/>
          </p:cNvSpPr>
          <p:nvPr>
            <p:ph type="sldNum" sz="quarter" idx="12"/>
          </p:nvPr>
        </p:nvSpPr>
        <p:spPr/>
        <p:txBody>
          <a:bodyPr/>
          <a:lstStyle/>
          <a:p>
            <a:fld id="{05C9887A-F4B2-44C4-A6C8-36E7DDEADEAE}" type="slidenum">
              <a:rPr lang="en-US" smtClean="0"/>
              <a:t>28</a:t>
            </a:fld>
            <a:endParaRPr lang="en-US"/>
          </a:p>
        </p:txBody>
      </p:sp>
    </p:spTree>
    <p:extLst>
      <p:ext uri="{BB962C8B-B14F-4D97-AF65-F5344CB8AC3E}">
        <p14:creationId xmlns:p14="http://schemas.microsoft.com/office/powerpoint/2010/main" val="55030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56932"/>
            <a:ext cx="3952875" cy="51590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150" y="456932"/>
            <a:ext cx="3947229" cy="5159009"/>
          </a:xfrm>
          <a:prstGeom prst="rect">
            <a:avLst/>
          </a:prstGeom>
        </p:spPr>
      </p:pic>
      <p:sp>
        <p:nvSpPr>
          <p:cNvPr id="7" name="Slide Number Placeholder 6">
            <a:extLst>
              <a:ext uri="{FF2B5EF4-FFF2-40B4-BE49-F238E27FC236}">
                <a16:creationId xmlns:a16="http://schemas.microsoft.com/office/drawing/2014/main" id="{0EFC5837-015A-29EF-C848-5D67B3750321}"/>
              </a:ext>
            </a:extLst>
          </p:cNvPr>
          <p:cNvSpPr>
            <a:spLocks noGrp="1"/>
          </p:cNvSpPr>
          <p:nvPr>
            <p:ph type="sldNum" sz="quarter" idx="12"/>
          </p:nvPr>
        </p:nvSpPr>
        <p:spPr/>
        <p:txBody>
          <a:bodyPr/>
          <a:lstStyle/>
          <a:p>
            <a:fld id="{05C9887A-F4B2-44C4-A6C8-36E7DDEADEAE}" type="slidenum">
              <a:rPr lang="en-US" smtClean="0"/>
              <a:t>29</a:t>
            </a:fld>
            <a:endParaRPr lang="en-US"/>
          </a:p>
        </p:txBody>
      </p:sp>
    </p:spTree>
    <p:extLst>
      <p:ext uri="{BB962C8B-B14F-4D97-AF65-F5344CB8AC3E}">
        <p14:creationId xmlns:p14="http://schemas.microsoft.com/office/powerpoint/2010/main" val="273032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orm&#10;&#10;Description automatically generated">
            <a:extLst>
              <a:ext uri="{FF2B5EF4-FFF2-40B4-BE49-F238E27FC236}">
                <a16:creationId xmlns:a16="http://schemas.microsoft.com/office/drawing/2014/main" id="{30C6DE11-EBDB-0D1C-9D53-F8C25C56F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870" y="1475695"/>
            <a:ext cx="2656636" cy="3685585"/>
          </a:xfrm>
          <a:prstGeom prst="rect">
            <a:avLst/>
          </a:prstGeom>
        </p:spPr>
      </p:pic>
      <p:sp>
        <p:nvSpPr>
          <p:cNvPr id="2" name="Title 1"/>
          <p:cNvSpPr>
            <a:spLocks noGrp="1"/>
          </p:cNvSpPr>
          <p:nvPr>
            <p:ph type="title"/>
          </p:nvPr>
        </p:nvSpPr>
        <p:spPr>
          <a:xfrm>
            <a:off x="1630680" y="365125"/>
            <a:ext cx="9723120" cy="1325563"/>
          </a:xfrm>
        </p:spPr>
        <p:txBody>
          <a:bodyPr/>
          <a:lstStyle/>
          <a:p>
            <a:pPr algn="ctr"/>
            <a:r>
              <a:rPr lang="en-US" dirty="0">
                <a:latin typeface="Baskerville Old Face" panose="02020602080505020303" pitchFamily="18" charset="0"/>
              </a:rPr>
              <a:t>Grand Auxiliary Survey</a:t>
            </a:r>
          </a:p>
        </p:txBody>
      </p:sp>
      <p:grpSp>
        <p:nvGrpSpPr>
          <p:cNvPr id="13" name="Group 12"/>
          <p:cNvGrpSpPr/>
          <p:nvPr/>
        </p:nvGrpSpPr>
        <p:grpSpPr>
          <a:xfrm>
            <a:off x="3449305" y="1865331"/>
            <a:ext cx="7471709" cy="4925613"/>
            <a:chOff x="3449305" y="1865331"/>
            <a:chExt cx="7471709" cy="492561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305" y="1865331"/>
              <a:ext cx="3042935" cy="3630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110" y="2683632"/>
              <a:ext cx="3354708" cy="36301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4345" y="3160776"/>
              <a:ext cx="2826669" cy="3630168"/>
            </a:xfrm>
            <a:prstGeom prst="rect">
              <a:avLst/>
            </a:prstGeom>
          </p:spPr>
        </p:pic>
      </p:grpSp>
      <p:grpSp>
        <p:nvGrpSpPr>
          <p:cNvPr id="10" name="Group 9"/>
          <p:cNvGrpSpPr/>
          <p:nvPr/>
        </p:nvGrpSpPr>
        <p:grpSpPr>
          <a:xfrm>
            <a:off x="0" y="5615940"/>
            <a:ext cx="3924300" cy="1285278"/>
            <a:chOff x="0" y="5186148"/>
            <a:chExt cx="3348252" cy="1715070"/>
          </a:xfrm>
        </p:grpSpPr>
        <p:sp>
          <p:nvSpPr>
            <p:cNvPr id="11" name="Rectangle 10"/>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B60C41A9-A4CB-9F82-2B24-F15F50EF2F14}"/>
              </a:ext>
            </a:extLst>
          </p:cNvPr>
          <p:cNvSpPr>
            <a:spLocks noGrp="1"/>
          </p:cNvSpPr>
          <p:nvPr>
            <p:ph type="sldNum" sz="quarter" idx="12"/>
          </p:nvPr>
        </p:nvSpPr>
        <p:spPr/>
        <p:txBody>
          <a:bodyPr/>
          <a:lstStyle/>
          <a:p>
            <a:fld id="{05C9887A-F4B2-44C4-A6C8-36E7DDEADEAE}" type="slidenum">
              <a:rPr lang="en-US" smtClean="0"/>
              <a:t>3</a:t>
            </a:fld>
            <a:endParaRPr lang="en-US"/>
          </a:p>
        </p:txBody>
      </p:sp>
    </p:spTree>
    <p:extLst>
      <p:ext uri="{BB962C8B-B14F-4D97-AF65-F5344CB8AC3E}">
        <p14:creationId xmlns:p14="http://schemas.microsoft.com/office/powerpoint/2010/main" val="2155576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6217" y="76200"/>
            <a:ext cx="5029622" cy="6659880"/>
          </a:xfrm>
          <a:prstGeom prst="rect">
            <a:avLst/>
          </a:prstGeom>
        </p:spPr>
      </p:pic>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204B86C8-CA29-C0C1-D232-9E46E6B2EDD2}"/>
              </a:ext>
            </a:extLst>
          </p:cNvPr>
          <p:cNvSpPr>
            <a:spLocks noGrp="1"/>
          </p:cNvSpPr>
          <p:nvPr>
            <p:ph type="sldNum" sz="quarter" idx="12"/>
          </p:nvPr>
        </p:nvSpPr>
        <p:spPr/>
        <p:txBody>
          <a:bodyPr/>
          <a:lstStyle/>
          <a:p>
            <a:fld id="{05C9887A-F4B2-44C4-A6C8-36E7DDEADEAE}" type="slidenum">
              <a:rPr lang="en-US" smtClean="0"/>
              <a:t>30</a:t>
            </a:fld>
            <a:endParaRPr lang="en-US"/>
          </a:p>
        </p:txBody>
      </p:sp>
    </p:spTree>
    <p:extLst>
      <p:ext uri="{BB962C8B-B14F-4D97-AF65-F5344CB8AC3E}">
        <p14:creationId xmlns:p14="http://schemas.microsoft.com/office/powerpoint/2010/main" val="28233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488" y="150572"/>
            <a:ext cx="4078941" cy="65314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C1046994-FBF3-C712-A37D-01EC4C325FCB}"/>
              </a:ext>
            </a:extLst>
          </p:cNvPr>
          <p:cNvSpPr>
            <a:spLocks noGrp="1"/>
          </p:cNvSpPr>
          <p:nvPr>
            <p:ph type="sldNum" sz="quarter" idx="12"/>
          </p:nvPr>
        </p:nvSpPr>
        <p:spPr/>
        <p:txBody>
          <a:bodyPr/>
          <a:lstStyle/>
          <a:p>
            <a:fld id="{05C9887A-F4B2-44C4-A6C8-36E7DDEADEAE}" type="slidenum">
              <a:rPr lang="en-US" smtClean="0"/>
              <a:t>31</a:t>
            </a:fld>
            <a:endParaRPr lang="en-US"/>
          </a:p>
        </p:txBody>
      </p:sp>
    </p:spTree>
    <p:extLst>
      <p:ext uri="{BB962C8B-B14F-4D97-AF65-F5344CB8AC3E}">
        <p14:creationId xmlns:p14="http://schemas.microsoft.com/office/powerpoint/2010/main" val="114747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494" y="202293"/>
            <a:ext cx="5360893" cy="64549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684A5ED3-D4F5-F8F2-EA8E-64E5EC4C1D4D}"/>
              </a:ext>
            </a:extLst>
          </p:cNvPr>
          <p:cNvSpPr>
            <a:spLocks noGrp="1"/>
          </p:cNvSpPr>
          <p:nvPr>
            <p:ph type="sldNum" sz="quarter" idx="12"/>
          </p:nvPr>
        </p:nvSpPr>
        <p:spPr/>
        <p:txBody>
          <a:bodyPr/>
          <a:lstStyle/>
          <a:p>
            <a:fld id="{05C9887A-F4B2-44C4-A6C8-36E7DDEADEAE}" type="slidenum">
              <a:rPr lang="en-US" smtClean="0"/>
              <a:t>32</a:t>
            </a:fld>
            <a:endParaRPr lang="en-US"/>
          </a:p>
        </p:txBody>
      </p:sp>
    </p:spTree>
    <p:extLst>
      <p:ext uri="{BB962C8B-B14F-4D97-AF65-F5344CB8AC3E}">
        <p14:creationId xmlns:p14="http://schemas.microsoft.com/office/powerpoint/2010/main" val="321718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176" y="155335"/>
            <a:ext cx="4513730" cy="65307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6D57DD92-6242-DEDB-A873-B02B14195080}"/>
              </a:ext>
            </a:extLst>
          </p:cNvPr>
          <p:cNvSpPr>
            <a:spLocks noGrp="1"/>
          </p:cNvSpPr>
          <p:nvPr>
            <p:ph type="sldNum" sz="quarter" idx="12"/>
          </p:nvPr>
        </p:nvSpPr>
        <p:spPr/>
        <p:txBody>
          <a:bodyPr/>
          <a:lstStyle/>
          <a:p>
            <a:fld id="{05C9887A-F4B2-44C4-A6C8-36E7DDEADEAE}" type="slidenum">
              <a:rPr lang="en-US" smtClean="0"/>
              <a:t>33</a:t>
            </a:fld>
            <a:endParaRPr lang="en-US"/>
          </a:p>
        </p:txBody>
      </p:sp>
    </p:spTree>
    <p:extLst>
      <p:ext uri="{BB962C8B-B14F-4D97-AF65-F5344CB8AC3E}">
        <p14:creationId xmlns:p14="http://schemas.microsoft.com/office/powerpoint/2010/main" val="2132504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25038"/>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13" y="97353"/>
            <a:ext cx="5017827" cy="6633224"/>
          </a:xfrm>
          <a:prstGeom prst="rect">
            <a:avLst/>
          </a:prstGeom>
        </p:spPr>
      </p:pic>
      <p:sp>
        <p:nvSpPr>
          <p:cNvPr id="6" name="Rectangle 5"/>
          <p:cNvSpPr/>
          <p:nvPr/>
        </p:nvSpPr>
        <p:spPr>
          <a:xfrm>
            <a:off x="5313528" y="181970"/>
            <a:ext cx="582305" cy="181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23797" y="181970"/>
            <a:ext cx="159224" cy="181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077BB33C-8423-8FD2-8C6C-12E6E87A63F4}"/>
              </a:ext>
            </a:extLst>
          </p:cNvPr>
          <p:cNvSpPr>
            <a:spLocks noGrp="1"/>
          </p:cNvSpPr>
          <p:nvPr>
            <p:ph type="sldNum" sz="quarter" idx="12"/>
          </p:nvPr>
        </p:nvSpPr>
        <p:spPr/>
        <p:txBody>
          <a:bodyPr/>
          <a:lstStyle/>
          <a:p>
            <a:fld id="{05C9887A-F4B2-44C4-A6C8-36E7DDEADEAE}" type="slidenum">
              <a:rPr lang="en-US" smtClean="0"/>
              <a:t>34</a:t>
            </a:fld>
            <a:endParaRPr lang="en-US"/>
          </a:p>
        </p:txBody>
      </p:sp>
    </p:spTree>
    <p:extLst>
      <p:ext uri="{BB962C8B-B14F-4D97-AF65-F5344CB8AC3E}">
        <p14:creationId xmlns:p14="http://schemas.microsoft.com/office/powerpoint/2010/main" val="975494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164" y="96522"/>
            <a:ext cx="5054221" cy="6670959"/>
          </a:xfrm>
          <a:prstGeom prst="rect">
            <a:avLst/>
          </a:prstGeom>
        </p:spPr>
      </p:pic>
      <p:sp>
        <p:nvSpPr>
          <p:cNvPr id="7" name="Rectangle 6"/>
          <p:cNvSpPr/>
          <p:nvPr/>
        </p:nvSpPr>
        <p:spPr>
          <a:xfrm>
            <a:off x="5327176" y="181970"/>
            <a:ext cx="577755" cy="222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73839" y="259307"/>
            <a:ext cx="127379" cy="109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B1420A-3C73-39CC-54EA-C7117C24B387}"/>
              </a:ext>
            </a:extLst>
          </p:cNvPr>
          <p:cNvSpPr>
            <a:spLocks noGrp="1"/>
          </p:cNvSpPr>
          <p:nvPr>
            <p:ph type="sldNum" sz="quarter" idx="12"/>
          </p:nvPr>
        </p:nvSpPr>
        <p:spPr/>
        <p:txBody>
          <a:bodyPr/>
          <a:lstStyle/>
          <a:p>
            <a:fld id="{05C9887A-F4B2-44C4-A6C8-36E7DDEADEAE}" type="slidenum">
              <a:rPr lang="en-US" smtClean="0"/>
              <a:t>35</a:t>
            </a:fld>
            <a:endParaRPr lang="en-US"/>
          </a:p>
        </p:txBody>
      </p:sp>
    </p:spTree>
    <p:extLst>
      <p:ext uri="{BB962C8B-B14F-4D97-AF65-F5344CB8AC3E}">
        <p14:creationId xmlns:p14="http://schemas.microsoft.com/office/powerpoint/2010/main" val="101572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932275" y="807377"/>
            <a:ext cx="3734466" cy="4805039"/>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rot="60000">
            <a:off x="6228190" y="802941"/>
            <a:ext cx="3734465" cy="4805036"/>
          </a:xfrm>
          <a:prstGeom prst="rect">
            <a:avLst/>
          </a:prstGeom>
          <a:noFill/>
          <a:ln w="9525">
            <a:noFill/>
            <a:miter lim="800000"/>
            <a:headEnd/>
            <a:tailEnd/>
          </a:ln>
        </p:spPr>
      </p:pic>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463F2E4B-A2D7-329B-DB0C-0011417A044F}"/>
              </a:ext>
            </a:extLst>
          </p:cNvPr>
          <p:cNvSpPr>
            <a:spLocks noGrp="1"/>
          </p:cNvSpPr>
          <p:nvPr>
            <p:ph type="sldNum" sz="quarter" idx="12"/>
          </p:nvPr>
        </p:nvSpPr>
        <p:spPr/>
        <p:txBody>
          <a:bodyPr/>
          <a:lstStyle/>
          <a:p>
            <a:fld id="{05C9887A-F4B2-44C4-A6C8-36E7DDEADEAE}" type="slidenum">
              <a:rPr lang="en-US" smtClean="0"/>
              <a:t>36</a:t>
            </a:fld>
            <a:endParaRPr lang="en-US"/>
          </a:p>
        </p:txBody>
      </p:sp>
    </p:spTree>
    <p:extLst>
      <p:ext uri="{BB962C8B-B14F-4D97-AF65-F5344CB8AC3E}">
        <p14:creationId xmlns:p14="http://schemas.microsoft.com/office/powerpoint/2010/main" val="2513278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0092" y="354753"/>
            <a:ext cx="9144000" cy="646331"/>
          </a:xfrm>
          <a:prstGeom prst="rect">
            <a:avLst/>
          </a:prstGeom>
          <a:noFill/>
          <a:ln>
            <a:noFill/>
          </a:ln>
        </p:spPr>
        <p:txBody>
          <a:bodyPr wrap="square" lIns="91440" tIns="45720" rIns="91440" bIns="45720">
            <a:spAutoFit/>
          </a:bodyPr>
          <a:lstStyle/>
          <a:p>
            <a:pPr algn="ctr"/>
            <a:r>
              <a:rPr lang="en-US" sz="3600" b="1" cap="none" spc="0" dirty="0">
                <a:ln w="10160">
                  <a:solidFill>
                    <a:schemeClr val="accent1"/>
                  </a:solidFill>
                  <a:prstDash val="solid"/>
                </a:ln>
                <a:effectLst>
                  <a:outerShdw blurRad="38100" dist="32000" dir="5400000" algn="tl">
                    <a:srgbClr val="000000">
                      <a:alpha val="30000"/>
                    </a:srgbClr>
                  </a:outerShdw>
                </a:effectLst>
                <a:latin typeface="Castellar" pitchFamily="18" charset="0"/>
                <a:cs typeface="Consolas" pitchFamily="49" charset="0"/>
              </a:rPr>
              <a:t>auditor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772" y="2173373"/>
            <a:ext cx="7406640" cy="1632204"/>
          </a:xfrm>
          <a:prstGeom prst="rect">
            <a:avLst/>
          </a:prstGeom>
          <a:ln>
            <a:solidFill>
              <a:schemeClr val="tx1"/>
            </a:solidFill>
          </a:ln>
        </p:spPr>
      </p:pic>
      <p:sp>
        <p:nvSpPr>
          <p:cNvPr id="2" name="Slide Number Placeholder 1">
            <a:extLst>
              <a:ext uri="{FF2B5EF4-FFF2-40B4-BE49-F238E27FC236}">
                <a16:creationId xmlns:a16="http://schemas.microsoft.com/office/drawing/2014/main" id="{4038447D-E05F-642D-6973-84C2A51FBCD3}"/>
              </a:ext>
            </a:extLst>
          </p:cNvPr>
          <p:cNvSpPr>
            <a:spLocks noGrp="1"/>
          </p:cNvSpPr>
          <p:nvPr>
            <p:ph type="sldNum" sz="quarter" idx="12"/>
          </p:nvPr>
        </p:nvSpPr>
        <p:spPr/>
        <p:txBody>
          <a:bodyPr/>
          <a:lstStyle/>
          <a:p>
            <a:fld id="{05C9887A-F4B2-44C4-A6C8-36E7DDEADEAE}" type="slidenum">
              <a:rPr lang="en-US" smtClean="0"/>
              <a:t>37</a:t>
            </a:fld>
            <a:endParaRPr lang="en-US"/>
          </a:p>
        </p:txBody>
      </p:sp>
    </p:spTree>
    <p:extLst>
      <p:ext uri="{BB962C8B-B14F-4D97-AF65-F5344CB8AC3E}">
        <p14:creationId xmlns:p14="http://schemas.microsoft.com/office/powerpoint/2010/main" val="727828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624861"/>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p:cNvPicPr>
            <a:picLocks noChangeAspect="1" noChangeArrowheads="1"/>
          </p:cNvPicPr>
          <p:nvPr/>
        </p:nvPicPr>
        <p:blipFill>
          <a:blip r:embed="rId2" cstate="print"/>
          <a:srcRect/>
          <a:stretch>
            <a:fillRect/>
          </a:stretch>
        </p:blipFill>
        <p:spPr bwMode="auto">
          <a:xfrm>
            <a:off x="3657600" y="168938"/>
            <a:ext cx="5389184" cy="6460462"/>
          </a:xfrm>
          <a:prstGeom prst="rect">
            <a:avLst/>
          </a:prstGeom>
          <a:noFill/>
          <a:ln w="9525">
            <a:solidFill>
              <a:schemeClr val="tx2"/>
            </a:solidFill>
            <a:miter lim="800000"/>
            <a:headEnd/>
            <a:tailEnd/>
          </a:ln>
        </p:spPr>
      </p:pic>
      <p:sp>
        <p:nvSpPr>
          <p:cNvPr id="6" name="Slide Number Placeholder 5">
            <a:extLst>
              <a:ext uri="{FF2B5EF4-FFF2-40B4-BE49-F238E27FC236}">
                <a16:creationId xmlns:a16="http://schemas.microsoft.com/office/drawing/2014/main" id="{0FBA9F50-719C-6E34-0627-BB4ED37F9D90}"/>
              </a:ext>
            </a:extLst>
          </p:cNvPr>
          <p:cNvSpPr>
            <a:spLocks noGrp="1"/>
          </p:cNvSpPr>
          <p:nvPr>
            <p:ph type="sldNum" sz="quarter" idx="12"/>
          </p:nvPr>
        </p:nvSpPr>
        <p:spPr/>
        <p:txBody>
          <a:bodyPr/>
          <a:lstStyle/>
          <a:p>
            <a:fld id="{05C9887A-F4B2-44C4-A6C8-36E7DDEADEAE}" type="slidenum">
              <a:rPr lang="en-US" smtClean="0"/>
              <a:t>38</a:t>
            </a:fld>
            <a:endParaRPr lang="en-US"/>
          </a:p>
        </p:txBody>
      </p:sp>
    </p:spTree>
    <p:extLst>
      <p:ext uri="{BB962C8B-B14F-4D97-AF65-F5344CB8AC3E}">
        <p14:creationId xmlns:p14="http://schemas.microsoft.com/office/powerpoint/2010/main" val="126971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615940"/>
            <a:ext cx="3924300" cy="1285278"/>
            <a:chOff x="0" y="5186148"/>
            <a:chExt cx="3348252" cy="1715070"/>
          </a:xfrm>
        </p:grpSpPr>
        <p:sp>
          <p:nvSpPr>
            <p:cNvPr id="6" name="Rectangle 5"/>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603" y="304800"/>
            <a:ext cx="5791200" cy="3429000"/>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957" y="3733800"/>
            <a:ext cx="5786846" cy="3048000"/>
          </a:xfrm>
          <a:prstGeom prst="rect">
            <a:avLst/>
          </a:prstGeom>
          <a:ln>
            <a:solidFill>
              <a:schemeClr val="tx1"/>
            </a:solidFill>
          </a:ln>
        </p:spPr>
      </p:pic>
      <p:sp>
        <p:nvSpPr>
          <p:cNvPr id="2" name="Slide Number Placeholder 1">
            <a:extLst>
              <a:ext uri="{FF2B5EF4-FFF2-40B4-BE49-F238E27FC236}">
                <a16:creationId xmlns:a16="http://schemas.microsoft.com/office/drawing/2014/main" id="{FE294F7E-9E25-70B2-3BF6-A10A453D10BC}"/>
              </a:ext>
            </a:extLst>
          </p:cNvPr>
          <p:cNvSpPr>
            <a:spLocks noGrp="1"/>
          </p:cNvSpPr>
          <p:nvPr>
            <p:ph type="sldNum" sz="quarter" idx="12"/>
          </p:nvPr>
        </p:nvSpPr>
        <p:spPr/>
        <p:txBody>
          <a:bodyPr/>
          <a:lstStyle/>
          <a:p>
            <a:fld id="{05C9887A-F4B2-44C4-A6C8-36E7DDEADEAE}" type="slidenum">
              <a:rPr lang="en-US" smtClean="0"/>
              <a:t>4</a:t>
            </a:fld>
            <a:endParaRPr lang="en-US"/>
          </a:p>
        </p:txBody>
      </p:sp>
      <p:sp>
        <p:nvSpPr>
          <p:cNvPr id="9" name="TextBox 8">
            <a:extLst>
              <a:ext uri="{FF2B5EF4-FFF2-40B4-BE49-F238E27FC236}">
                <a16:creationId xmlns:a16="http://schemas.microsoft.com/office/drawing/2014/main" id="{C25E5AC9-4D77-BF8E-CEE8-0156F8A4443E}"/>
              </a:ext>
            </a:extLst>
          </p:cNvPr>
          <p:cNvSpPr txBox="1"/>
          <p:nvPr/>
        </p:nvSpPr>
        <p:spPr>
          <a:xfrm>
            <a:off x="301923" y="1940943"/>
            <a:ext cx="5917721" cy="461665"/>
          </a:xfrm>
          <a:prstGeom prst="rect">
            <a:avLst/>
          </a:prstGeom>
          <a:noFill/>
        </p:spPr>
        <p:txBody>
          <a:bodyPr wrap="square" rtlCol="0">
            <a:spAutoFit/>
          </a:bodyPr>
          <a:lstStyle/>
          <a:p>
            <a:r>
              <a:rPr lang="en-US" sz="2400" dirty="0"/>
              <a:t>Aerie and Auxiliary Presidents</a:t>
            </a:r>
          </a:p>
        </p:txBody>
      </p:sp>
    </p:spTree>
    <p:extLst>
      <p:ext uri="{BB962C8B-B14F-4D97-AF65-F5344CB8AC3E}">
        <p14:creationId xmlns:p14="http://schemas.microsoft.com/office/powerpoint/2010/main" val="359823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1">
            <a:extLst>
              <a:ext uri="{FF2B5EF4-FFF2-40B4-BE49-F238E27FC236}">
                <a16:creationId xmlns:a16="http://schemas.microsoft.com/office/drawing/2014/main" id="{C77CEF60-6DD6-4A06-BA19-6B92D02A235B}"/>
              </a:ext>
            </a:extLst>
          </p:cNvPr>
          <p:cNvSpPr txBox="1">
            <a:spLocks/>
          </p:cNvSpPr>
          <p:nvPr/>
        </p:nvSpPr>
        <p:spPr>
          <a:xfrm>
            <a:off x="2138804" y="691562"/>
            <a:ext cx="8229600" cy="5867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Old Face" panose="02020602080505020303" pitchFamily="18" charset="0"/>
              </a:rPr>
              <a:t>Aerie Auditor</a:t>
            </a:r>
          </a:p>
          <a:p>
            <a:pPr marL="0" indent="0">
              <a:buNone/>
            </a:pPr>
            <a:r>
              <a:rPr lang="en-US" sz="2400" b="1" dirty="0">
                <a:latin typeface="Baskerville Old Face" panose="02020602080505020303" pitchFamily="18" charset="0"/>
              </a:rPr>
              <a:t>Section 102.1, pg. 112</a:t>
            </a:r>
            <a:r>
              <a:rPr lang="en-US" sz="2400" dirty="0">
                <a:latin typeface="Baskerville Old Face" panose="02020602080505020303" pitchFamily="18" charset="0"/>
              </a:rPr>
              <a:t>  Immediately upon his installation in office, the Worthy Presi­dent shall appoint, preferably from among the members of the Order, an experi­enced and competent Aerie Auditor, which shall not be a bonded Aerie officer as listed in Section 94.1, Statutes.</a:t>
            </a:r>
          </a:p>
          <a:p>
            <a:pPr marL="0" indent="0">
              <a:buNone/>
            </a:pPr>
            <a:r>
              <a:rPr lang="en-US" dirty="0">
                <a:latin typeface="Baskerville Old Face" panose="02020602080505020303" pitchFamily="18" charset="0"/>
              </a:rPr>
              <a:t>Auxiliary Auditor</a:t>
            </a:r>
          </a:p>
          <a:p>
            <a:pPr marL="0" indent="0">
              <a:buNone/>
            </a:pPr>
            <a:r>
              <a:rPr lang="en-US" sz="2400" b="1" dirty="0">
                <a:latin typeface="Baskerville Old Face" panose="02020602080505020303" pitchFamily="18" charset="0"/>
              </a:rPr>
              <a:t>Section 21.1, pg. 40  </a:t>
            </a:r>
            <a:r>
              <a:rPr lang="en-US" sz="2400" dirty="0">
                <a:latin typeface="Baskerville Old Face" panose="02020602080505020303" pitchFamily="18" charset="0"/>
              </a:rPr>
              <a:t>Immediately upon her installation in office, the Madam President shall appoint an Auditor, who may be a qualified member of either the Aerie or Auxiliary.</a:t>
            </a:r>
          </a:p>
          <a:p>
            <a:pPr marL="0" indent="0">
              <a:buNone/>
            </a:pPr>
            <a:r>
              <a:rPr lang="en-US" sz="2400" dirty="0">
                <a:latin typeface="Baskerville Old Face" panose="02020602080505020303" pitchFamily="18" charset="0"/>
              </a:rPr>
              <a:t> 	(a)    None of the bonded officers of the     		        Auxiliary may be appointed as Auditor.</a:t>
            </a:r>
            <a:endParaRPr lang="en-US" sz="2400" dirty="0"/>
          </a:p>
          <a:p>
            <a:endParaRPr lang="en-US" dirty="0"/>
          </a:p>
          <a:p>
            <a:endParaRPr lang="en-US" dirty="0"/>
          </a:p>
        </p:txBody>
      </p:sp>
      <p:sp>
        <p:nvSpPr>
          <p:cNvPr id="2" name="Slide Number Placeholder 1">
            <a:extLst>
              <a:ext uri="{FF2B5EF4-FFF2-40B4-BE49-F238E27FC236}">
                <a16:creationId xmlns:a16="http://schemas.microsoft.com/office/drawing/2014/main" id="{94F2F0E4-2E05-E90A-9C5B-75F451A7D3CD}"/>
              </a:ext>
            </a:extLst>
          </p:cNvPr>
          <p:cNvSpPr>
            <a:spLocks noGrp="1"/>
          </p:cNvSpPr>
          <p:nvPr>
            <p:ph type="sldNum" sz="quarter" idx="12"/>
          </p:nvPr>
        </p:nvSpPr>
        <p:spPr/>
        <p:txBody>
          <a:bodyPr/>
          <a:lstStyle/>
          <a:p>
            <a:fld id="{05C9887A-F4B2-44C4-A6C8-36E7DDEADEAE}" type="slidenum">
              <a:rPr lang="en-US" smtClean="0"/>
              <a:t>5</a:t>
            </a:fld>
            <a:endParaRPr lang="en-US"/>
          </a:p>
        </p:txBody>
      </p:sp>
    </p:spTree>
    <p:extLst>
      <p:ext uri="{BB962C8B-B14F-4D97-AF65-F5344CB8AC3E}">
        <p14:creationId xmlns:p14="http://schemas.microsoft.com/office/powerpoint/2010/main" val="251987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1">
            <a:extLst>
              <a:ext uri="{FF2B5EF4-FFF2-40B4-BE49-F238E27FC236}">
                <a16:creationId xmlns:a16="http://schemas.microsoft.com/office/drawing/2014/main" id="{FF33C253-7354-4EB8-A2E8-267514A2F9F3}"/>
              </a:ext>
            </a:extLst>
          </p:cNvPr>
          <p:cNvSpPr txBox="1">
            <a:spLocks/>
          </p:cNvSpPr>
          <p:nvPr/>
        </p:nvSpPr>
        <p:spPr>
          <a:xfrm>
            <a:off x="2061365" y="238637"/>
            <a:ext cx="8229600" cy="6172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latin typeface="Baskerville Old Face" panose="02020602080505020303" pitchFamily="18" charset="0"/>
              </a:rPr>
              <a:t>Trial Committee</a:t>
            </a:r>
          </a:p>
          <a:p>
            <a:pPr marL="0" indent="0" hangingPunct="0">
              <a:spcBef>
                <a:spcPts val="0"/>
              </a:spcBef>
              <a:buNone/>
            </a:pPr>
            <a:endParaRPr lang="en-US" sz="2400" b="1" dirty="0">
              <a:latin typeface="Baskerville Old Face" panose="02020602080505020303" pitchFamily="18" charset="0"/>
              <a:ea typeface="Times New Roman" panose="02020603050405020304" pitchFamily="18" charset="0"/>
            </a:endParaRPr>
          </a:p>
          <a:p>
            <a:pPr marL="0" indent="0" hangingPunct="0">
              <a:spcBef>
                <a:spcPts val="0"/>
              </a:spcBef>
              <a:buNone/>
            </a:pPr>
            <a:r>
              <a:rPr lang="en-US" sz="2400" b="1" dirty="0">
                <a:latin typeface="Baskerville Old Face" panose="02020602080505020303" pitchFamily="18" charset="0"/>
                <a:ea typeface="Times New Roman" panose="02020603050405020304" pitchFamily="18" charset="0"/>
              </a:rPr>
              <a:t>Section 62.1, pg. 55</a:t>
            </a:r>
            <a:r>
              <a:rPr lang="en-US" sz="2400" dirty="0">
                <a:latin typeface="Baskerville Old Face" panose="02020602080505020303" pitchFamily="18" charset="0"/>
                <a:ea typeface="Times New Roman" panose="02020603050405020304" pitchFamily="18" charset="0"/>
              </a:rPr>
              <a:t>  Immediately after his installation, the Worthy President of each Local Aerie shall appoint a Local Tribunal, which shall be known as the '"Trial Committee". The Worthy President shall appoint one (1) member of which shall be designated as “Chairman”. Such Trial Committee shall consist of five (5) members, and two (2) alternates, all of whom shall be Past Worthy Presidents of the Aerie or Ten-Year Secretaries (retired), if they are available, and who shall serve during the Worthy President's term of office.  </a:t>
            </a:r>
          </a:p>
          <a:p>
            <a:pPr marL="457200" indent="0" hangingPunct="0">
              <a:spcBef>
                <a:spcPts val="0"/>
              </a:spcBef>
              <a:buNone/>
            </a:pPr>
            <a:r>
              <a:rPr lang="en-US" sz="2400" b="1" dirty="0">
                <a:solidFill>
                  <a:srgbClr val="0000FF"/>
                </a:solidFill>
                <a:latin typeface="Baskerville Old Face" panose="02020602080505020303" pitchFamily="18" charset="0"/>
                <a:ea typeface="Times New Roman" panose="02020603050405020304" pitchFamily="18" charset="0"/>
              </a:rPr>
              <a:t>The Worthy President, who does appoint the Local Trial Com­mittee, is not authorized to change the membership thereof ex­cept to appoint new members to such Trial Committee when a vacancy properly occurs thereon. (Opinion No.276)</a:t>
            </a:r>
          </a:p>
          <a:p>
            <a:endParaRPr lang="en-US" dirty="0"/>
          </a:p>
        </p:txBody>
      </p:sp>
      <p:sp>
        <p:nvSpPr>
          <p:cNvPr id="2" name="Slide Number Placeholder 1">
            <a:extLst>
              <a:ext uri="{FF2B5EF4-FFF2-40B4-BE49-F238E27FC236}">
                <a16:creationId xmlns:a16="http://schemas.microsoft.com/office/drawing/2014/main" id="{7A0FB7B0-7B77-5D8C-BB45-ACBC5F3DF70D}"/>
              </a:ext>
            </a:extLst>
          </p:cNvPr>
          <p:cNvSpPr>
            <a:spLocks noGrp="1"/>
          </p:cNvSpPr>
          <p:nvPr>
            <p:ph type="sldNum" sz="quarter" idx="12"/>
          </p:nvPr>
        </p:nvSpPr>
        <p:spPr/>
        <p:txBody>
          <a:bodyPr/>
          <a:lstStyle/>
          <a:p>
            <a:fld id="{05C9887A-F4B2-44C4-A6C8-36E7DDEADEAE}" type="slidenum">
              <a:rPr lang="en-US" smtClean="0"/>
              <a:t>6</a:t>
            </a:fld>
            <a:endParaRPr lang="en-US"/>
          </a:p>
        </p:txBody>
      </p:sp>
    </p:spTree>
    <p:extLst>
      <p:ext uri="{BB962C8B-B14F-4D97-AF65-F5344CB8AC3E}">
        <p14:creationId xmlns:p14="http://schemas.microsoft.com/office/powerpoint/2010/main" val="54417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17478175-1DD9-4959-BA66-26C747F1FA7A}"/>
              </a:ext>
            </a:extLst>
          </p:cNvPr>
          <p:cNvSpPr txBox="1">
            <a:spLocks/>
          </p:cNvSpPr>
          <p:nvPr/>
        </p:nvSpPr>
        <p:spPr>
          <a:xfrm>
            <a:off x="2326144" y="622610"/>
            <a:ext cx="8229600" cy="5715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Old Face" panose="02020602080505020303" pitchFamily="18" charset="0"/>
              </a:rPr>
              <a:t>Conciliation Committee</a:t>
            </a:r>
          </a:p>
          <a:p>
            <a:pPr marL="0" indent="0">
              <a:buNone/>
            </a:pPr>
            <a:endParaRPr lang="en-US" dirty="0">
              <a:latin typeface="Baskerville Old Face" panose="02020602080505020303" pitchFamily="18" charset="0"/>
            </a:endParaRPr>
          </a:p>
          <a:p>
            <a:pPr marL="0" indent="0">
              <a:spcBef>
                <a:spcPts val="0"/>
              </a:spcBef>
              <a:buNone/>
            </a:pPr>
            <a:r>
              <a:rPr lang="en-US" sz="2400" b="1" dirty="0">
                <a:latin typeface="Baskerville Old Face" panose="02020602080505020303" pitchFamily="18" charset="0"/>
                <a:ea typeface="Times New Roman" panose="02020603050405020304" pitchFamily="18" charset="0"/>
                <a:cs typeface="Lucida Sans Unicode" panose="020B0602030504020204" pitchFamily="34" charset="0"/>
              </a:rPr>
              <a:t>Section 20.5, pg.37,  </a:t>
            </a:r>
            <a:r>
              <a:rPr lang="en-US" sz="2400" dirty="0">
                <a:latin typeface="Baskerville Old Face" panose="02020602080505020303" pitchFamily="18" charset="0"/>
                <a:ea typeface="Times New Roman" panose="02020603050405020304" pitchFamily="18" charset="0"/>
                <a:cs typeface="Lucida Sans Unicode" panose="020B0602030504020204" pitchFamily="34" charset="0"/>
              </a:rPr>
              <a:t>Immediately after her installation, the Madam President of each Local Auxiliary shall appoint a Conciliation Committee, which shall consist of five (5) members, all of whom shall be Past Madam Presidents of the Auxiliary, if Past Madam Presidents are available, and who shall serve during the Madam President’s term of office.</a:t>
            </a:r>
          </a:p>
          <a:p>
            <a:pPr marL="0" indent="0">
              <a:spcBef>
                <a:spcPts val="0"/>
              </a:spcBef>
              <a:buNone/>
            </a:pPr>
            <a:r>
              <a:rPr lang="en-US" sz="2400" dirty="0">
                <a:latin typeface="Baskerville Old Face" panose="02020602080505020303" pitchFamily="18" charset="0"/>
                <a:ea typeface="Times New Roman" panose="02020603050405020304" pitchFamily="18" charset="0"/>
                <a:cs typeface="Lucida Sans Unicode" panose="020B0602030504020204" pitchFamily="34" charset="0"/>
              </a:rPr>
              <a:t>	The purpose of the Conciliation Committee is to provide a means for resolving disputes between members of the Auxiliary. Said dispute must have occurred within the past thirty (30) days. </a:t>
            </a:r>
            <a:endParaRPr lang="en-US" sz="2400" dirty="0">
              <a:latin typeface="Baskerville Old Face" panose="02020602080505020303" pitchFamily="18" charset="0"/>
              <a:cs typeface="Lucida Sans Unicode" panose="020B0602030504020204" pitchFamily="34" charset="0"/>
            </a:endParaRPr>
          </a:p>
        </p:txBody>
      </p:sp>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D79A101A-9357-E064-BA44-1AD0FC52532C}"/>
              </a:ext>
            </a:extLst>
          </p:cNvPr>
          <p:cNvSpPr>
            <a:spLocks noGrp="1"/>
          </p:cNvSpPr>
          <p:nvPr>
            <p:ph type="sldNum" sz="quarter" idx="12"/>
          </p:nvPr>
        </p:nvSpPr>
        <p:spPr/>
        <p:txBody>
          <a:bodyPr/>
          <a:lstStyle/>
          <a:p>
            <a:fld id="{05C9887A-F4B2-44C4-A6C8-36E7DDEADEAE}" type="slidenum">
              <a:rPr lang="en-US" smtClean="0"/>
              <a:t>7</a:t>
            </a:fld>
            <a:endParaRPr lang="en-US"/>
          </a:p>
        </p:txBody>
      </p:sp>
    </p:spTree>
    <p:extLst>
      <p:ext uri="{BB962C8B-B14F-4D97-AF65-F5344CB8AC3E}">
        <p14:creationId xmlns:p14="http://schemas.microsoft.com/office/powerpoint/2010/main" val="332349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4E4DB-BE74-4A14-96E9-11BE96DB3905}"/>
              </a:ext>
            </a:extLst>
          </p:cNvPr>
          <p:cNvSpPr/>
          <p:nvPr/>
        </p:nvSpPr>
        <p:spPr>
          <a:xfrm>
            <a:off x="1962148" y="357406"/>
            <a:ext cx="8077200" cy="4924425"/>
          </a:xfrm>
          <a:prstGeom prst="rect">
            <a:avLst/>
          </a:prstGeom>
        </p:spPr>
        <p:txBody>
          <a:bodyPr wrap="square">
            <a:spAutoFit/>
          </a:bodyPr>
          <a:lstStyle/>
          <a:p>
            <a:pPr hangingPunct="0"/>
            <a:endParaRPr lang="en-US" sz="2000" b="1" dirty="0">
              <a:latin typeface="Baskerville Old Face" panose="02020602080505020303" pitchFamily="18" charset="0"/>
              <a:ea typeface="Times New Roman" panose="02020603050405020304" pitchFamily="18" charset="0"/>
              <a:cs typeface="Lucida Sans Unicode" panose="020B0602030504020204" pitchFamily="34" charset="0"/>
            </a:endParaRPr>
          </a:p>
          <a:p>
            <a:pPr hangingPunct="0"/>
            <a:r>
              <a:rPr lang="en-US" sz="2700" dirty="0">
                <a:latin typeface="Baskerville Old Face" panose="02020602080505020303" pitchFamily="18" charset="0"/>
                <a:ea typeface="Times New Roman" panose="02020603050405020304" pitchFamily="18" charset="0"/>
                <a:cs typeface="Lucida Sans Unicode" panose="020B0602030504020204" pitchFamily="34" charset="0"/>
              </a:rPr>
              <a:t> Aerie By-Laws Committee</a:t>
            </a:r>
          </a:p>
          <a:p>
            <a:pPr hangingPunct="0"/>
            <a:r>
              <a:rPr lang="en-US" sz="2000" b="1" dirty="0">
                <a:latin typeface="Baskerville Old Face" panose="02020602080505020303" pitchFamily="18" charset="0"/>
                <a:ea typeface="Times New Roman" panose="02020603050405020304" pitchFamily="18" charset="0"/>
                <a:cs typeface="Lucida Sans Unicode" panose="020B0602030504020204" pitchFamily="34" charset="0"/>
              </a:rPr>
              <a:t>Section 101.3, pg. 112</a:t>
            </a:r>
            <a:r>
              <a:rPr lang="en-US" sz="2000" dirty="0">
                <a:latin typeface="Baskerville Old Face" panose="02020602080505020303" pitchFamily="18" charset="0"/>
                <a:ea typeface="Times New Roman" panose="02020603050405020304" pitchFamily="18" charset="0"/>
                <a:cs typeface="Lucida Sans Unicode" panose="020B0602030504020204" pitchFamily="34" charset="0"/>
              </a:rPr>
              <a:t>  Immediately upon his installation in office, the Worthy Presi­dent shall appoint a By-Laws Committee consisting of not less than three (3) members in good standing. The By-Laws Committee shall review the current By-Laws in effect and make such recommendation for amendment as they deem necessary and proper. Such suggested amendments shall be proposed and, if adopted, shall be done in compliance with Sections 122.1, 122.2 and 122.3, Stat­utes Annotated.</a:t>
            </a:r>
          </a:p>
          <a:p>
            <a:pPr hangingPunct="0"/>
            <a:endParaRPr lang="en-US" sz="2000" dirty="0">
              <a:effectLst/>
              <a:latin typeface="Baskerville Old Face" panose="02020602080505020303" pitchFamily="18" charset="0"/>
              <a:ea typeface="Times New Roman" panose="02020603050405020304" pitchFamily="18" charset="0"/>
            </a:endParaRPr>
          </a:p>
          <a:p>
            <a:pPr hangingPunct="0"/>
            <a:r>
              <a:rPr lang="en-US" sz="2700" dirty="0">
                <a:latin typeface="Baskerville Old Face" panose="02020602080505020303" pitchFamily="18" charset="0"/>
                <a:ea typeface="Times New Roman" panose="02020603050405020304" pitchFamily="18" charset="0"/>
                <a:cs typeface="Lucida Sans Unicode" panose="020B0602030504020204" pitchFamily="34" charset="0"/>
              </a:rPr>
              <a:t>  Auxiliary By-Laws Committee</a:t>
            </a:r>
          </a:p>
          <a:p>
            <a:pPr hangingPunct="0"/>
            <a:r>
              <a:rPr lang="en-US" sz="2000" b="1" dirty="0">
                <a:latin typeface="Baskerville Old Face" panose="02020602080505020303" pitchFamily="18" charset="0"/>
              </a:rPr>
              <a:t>Section 7.1, pg. 18  </a:t>
            </a:r>
            <a:r>
              <a:rPr lang="en-US" sz="2000" dirty="0">
                <a:latin typeface="Baskerville Old Face" panose="02020602080505020303" pitchFamily="18" charset="0"/>
              </a:rPr>
              <a:t>Each Auxiliary shall make such By-Laws as its needs require and are not inconsistent or in conflict with the Laws of the Order. Such By-Laws shall not become effective until they have submitted in duplicate to the Grand Secretary and approved in writing. </a:t>
            </a:r>
            <a:endParaRPr lang="en-US" sz="2000" dirty="0">
              <a:effectLst/>
              <a:latin typeface="Baskerville Old Face" panose="02020602080505020303" pitchFamily="18" charset="0"/>
              <a:ea typeface="Times New Roman" panose="02020603050405020304" pitchFamily="18" charset="0"/>
            </a:endParaRPr>
          </a:p>
        </p:txBody>
      </p:sp>
      <p:grpSp>
        <p:nvGrpSpPr>
          <p:cNvPr id="4" name="Group 3"/>
          <p:cNvGrpSpPr/>
          <p:nvPr/>
        </p:nvGrpSpPr>
        <p:grpSpPr>
          <a:xfrm>
            <a:off x="0" y="5615940"/>
            <a:ext cx="3924300" cy="1285278"/>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5F0EEC05-4DC2-EE59-E273-BC812F3CF1B2}"/>
              </a:ext>
            </a:extLst>
          </p:cNvPr>
          <p:cNvSpPr>
            <a:spLocks noGrp="1"/>
          </p:cNvSpPr>
          <p:nvPr>
            <p:ph type="sldNum" sz="quarter" idx="12"/>
          </p:nvPr>
        </p:nvSpPr>
        <p:spPr/>
        <p:txBody>
          <a:bodyPr/>
          <a:lstStyle/>
          <a:p>
            <a:fld id="{05C9887A-F4B2-44C4-A6C8-36E7DDEADEAE}" type="slidenum">
              <a:rPr lang="en-US" smtClean="0"/>
              <a:t>8</a:t>
            </a:fld>
            <a:endParaRPr lang="en-US"/>
          </a:p>
        </p:txBody>
      </p:sp>
    </p:spTree>
    <p:extLst>
      <p:ext uri="{BB962C8B-B14F-4D97-AF65-F5344CB8AC3E}">
        <p14:creationId xmlns:p14="http://schemas.microsoft.com/office/powerpoint/2010/main" val="271701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615940"/>
            <a:ext cx="3924300" cy="1285278"/>
            <a:chOff x="0" y="5186148"/>
            <a:chExt cx="3348252" cy="1715070"/>
          </a:xfrm>
        </p:grpSpPr>
        <p:sp>
          <p:nvSpPr>
            <p:cNvPr id="4" name="Rectangle 3"/>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1">
            <a:extLst>
              <a:ext uri="{FF2B5EF4-FFF2-40B4-BE49-F238E27FC236}">
                <a16:creationId xmlns:a16="http://schemas.microsoft.com/office/drawing/2014/main" id="{AD1E7A83-778C-4360-A0E9-6EAC325DA9A8}"/>
              </a:ext>
            </a:extLst>
          </p:cNvPr>
          <p:cNvSpPr txBox="1">
            <a:spLocks/>
          </p:cNvSpPr>
          <p:nvPr/>
        </p:nvSpPr>
        <p:spPr>
          <a:xfrm>
            <a:off x="2043210" y="607335"/>
            <a:ext cx="8321040" cy="547153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US" sz="4300" b="1" dirty="0">
                <a:latin typeface="Baskerville Old Face" panose="02020602080505020303" pitchFamily="18" charset="0"/>
              </a:rPr>
              <a:t>Appointment of Aerie Committees</a:t>
            </a:r>
            <a:endParaRPr lang="en-US" sz="4300" dirty="0">
              <a:latin typeface="Baskerville Old Face" panose="02020602080505020303" pitchFamily="18" charset="0"/>
            </a:endParaRPr>
          </a:p>
          <a:p>
            <a:pPr marL="0" indent="0" hangingPunct="0">
              <a:buNone/>
            </a:pPr>
            <a:r>
              <a:rPr lang="en-US" b="1" dirty="0">
                <a:latin typeface="Baskerville Old Face" panose="02020602080505020303" pitchFamily="18" charset="0"/>
              </a:rPr>
              <a:t> </a:t>
            </a:r>
            <a:endParaRPr lang="en-US" dirty="0">
              <a:latin typeface="Baskerville Old Face" panose="02020602080505020303" pitchFamily="18" charset="0"/>
            </a:endParaRPr>
          </a:p>
          <a:p>
            <a:pPr marL="0" indent="0" hangingPunct="0">
              <a:buNone/>
            </a:pPr>
            <a:r>
              <a:rPr lang="en-US" b="1" dirty="0">
                <a:latin typeface="Baskerville Old Face" panose="02020602080505020303" pitchFamily="18" charset="0"/>
              </a:rPr>
              <a:t>	Section 100.1, pg. 111  </a:t>
            </a:r>
            <a:r>
              <a:rPr lang="en-US" dirty="0">
                <a:latin typeface="Baskerville Old Face" panose="02020602080505020303" pitchFamily="18" charset="0"/>
              </a:rPr>
              <a:t>The Worthy President of each Aerie shall appoint for such purposes and on such occasions as he or the Aerie shall deem necessary or advis­able all committees of the Aerie, together with such other committees as shall be required by the Laws of the Order or the By-Laws of the Aerie.</a:t>
            </a:r>
          </a:p>
          <a:p>
            <a:pPr marL="0" indent="0" hangingPunct="0">
              <a:buNone/>
            </a:pPr>
            <a:r>
              <a:rPr lang="en-US" dirty="0">
                <a:latin typeface="Baskerville Old Face" panose="02020602080505020303" pitchFamily="18" charset="0"/>
              </a:rPr>
              <a:t> </a:t>
            </a:r>
            <a:r>
              <a:rPr lang="en-US" b="1" dirty="0">
                <a:solidFill>
                  <a:srgbClr val="0000FF"/>
                </a:solidFill>
                <a:latin typeface="Baskerville Old Face" panose="02020602080505020303" pitchFamily="18" charset="0"/>
              </a:rPr>
              <a:t>The Worthy President is the sole appointing power of all com­mittees. Such power of appointment carries with it the power of removal with the exception of the Trial Committee and Finance Committee. The Worthy President therefore is authorized to change the membership of his committees with or without cause at any time during his tenure of office with the exception of the Trial Committee and Finance Committee. (Opinion No. 180) (Refer to Sec­tion 62.3 and Opinion No. 581 under Finance Committee, Section 101.1)</a:t>
            </a:r>
            <a:endParaRPr lang="en-US" dirty="0">
              <a:solidFill>
                <a:srgbClr val="0000FF"/>
              </a:solidFill>
              <a:latin typeface="Baskerville Old Face" panose="02020602080505020303" pitchFamily="18" charset="0"/>
            </a:endParaRPr>
          </a:p>
          <a:p>
            <a:pPr marL="0" indent="0" hangingPunct="0">
              <a:buNone/>
            </a:pPr>
            <a:r>
              <a:rPr lang="en-US" b="1" dirty="0">
                <a:latin typeface="Baskerville Old Face" panose="02020602080505020303" pitchFamily="18" charset="0"/>
              </a:rPr>
              <a:t> </a:t>
            </a:r>
            <a:r>
              <a:rPr lang="en-US" dirty="0">
                <a:latin typeface="Baskerville Old Face" panose="02020602080505020303" pitchFamily="18" charset="0"/>
              </a:rPr>
              <a:t>	</a:t>
            </a:r>
            <a:r>
              <a:rPr lang="en-US" b="1" dirty="0">
                <a:latin typeface="Baskerville Old Face" panose="02020602080505020303" pitchFamily="18" charset="0"/>
              </a:rPr>
              <a:t>Section 100.2, pg. 111</a:t>
            </a:r>
            <a:r>
              <a:rPr lang="en-US" dirty="0">
                <a:latin typeface="Baskerville Old Face" panose="02020602080505020303" pitchFamily="18" charset="0"/>
              </a:rPr>
              <a:t>  Each Aerie shall include among the committees thereof a By-Laws Committee, a Visiting Committee, a Membership Committee, a Mem­bership Security Committee, a Trial Committee, a Finance Committee, a Meet­ings Attendance Committee, a Publicity Committee and an Interviewing Com­mittee. The duties of each Committee shall be as set forth in the Aerie By-Laws, or in the Laws of the Order</a:t>
            </a:r>
          </a:p>
        </p:txBody>
      </p:sp>
      <p:sp>
        <p:nvSpPr>
          <p:cNvPr id="2" name="Slide Number Placeholder 1">
            <a:extLst>
              <a:ext uri="{FF2B5EF4-FFF2-40B4-BE49-F238E27FC236}">
                <a16:creationId xmlns:a16="http://schemas.microsoft.com/office/drawing/2014/main" id="{F92CC7BC-BBDC-3770-256F-8B137371B58D}"/>
              </a:ext>
            </a:extLst>
          </p:cNvPr>
          <p:cNvSpPr>
            <a:spLocks noGrp="1"/>
          </p:cNvSpPr>
          <p:nvPr>
            <p:ph type="sldNum" sz="quarter" idx="12"/>
          </p:nvPr>
        </p:nvSpPr>
        <p:spPr/>
        <p:txBody>
          <a:bodyPr/>
          <a:lstStyle/>
          <a:p>
            <a:fld id="{05C9887A-F4B2-44C4-A6C8-36E7DDEADEAE}" type="slidenum">
              <a:rPr lang="en-US" smtClean="0"/>
              <a:t>9</a:t>
            </a:fld>
            <a:endParaRPr lang="en-US"/>
          </a:p>
        </p:txBody>
      </p:sp>
    </p:spTree>
    <p:extLst>
      <p:ext uri="{BB962C8B-B14F-4D97-AF65-F5344CB8AC3E}">
        <p14:creationId xmlns:p14="http://schemas.microsoft.com/office/powerpoint/2010/main" val="4039093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1489</Words>
  <Application>Microsoft Office PowerPoint</Application>
  <PresentationFormat>Widescreen</PresentationFormat>
  <Paragraphs>102</Paragraphs>
  <Slides>38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Aptos</vt:lpstr>
      <vt:lpstr>Aptos Display</vt:lpstr>
      <vt:lpstr>Arial</vt:lpstr>
      <vt:lpstr>Baskerville Old Face</vt:lpstr>
      <vt:lpstr>Castellar</vt:lpstr>
      <vt:lpstr>Comic Sans MS</vt:lpstr>
      <vt:lpstr>Office Theme</vt:lpstr>
      <vt:lpstr>Acrobat Document</vt:lpstr>
      <vt:lpstr>Aerie and Auxiliary Compliance Survey Training </vt:lpstr>
      <vt:lpstr>Grand Aerie Survey</vt:lpstr>
      <vt:lpstr>Grand Auxiliary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Jeffery Hull</dc:creator>
  <cp:lastModifiedBy>Jeffery Hull</cp:lastModifiedBy>
  <cp:revision>1</cp:revision>
  <dcterms:created xsi:type="dcterms:W3CDTF">2025-03-11T19:37:46Z</dcterms:created>
  <dcterms:modified xsi:type="dcterms:W3CDTF">2025-03-12T13:51:16Z</dcterms:modified>
</cp:coreProperties>
</file>